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2.xml" ContentType="application/vnd.openxmlformats-officedocument.presentationml.slideLayout+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heme/theme5.xml" ContentType="application/vnd.openxmlformats-officedocument.them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1.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2.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3.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4.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5.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6.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7.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notesSlides/notesSlide8.xml" ContentType="application/vnd.openxmlformats-officedocument.presentationml.notesSlide+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notesSlides/notesSlide9.xml" ContentType="application/vnd.openxmlformats-officedocument.presentationml.notesSlide+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notesSlides/notesSlide10.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 id="2147483661" r:id="rId3"/>
    <p:sldMasterId id="2147483663" r:id="rId4"/>
  </p:sldMasterIdLst>
  <p:notesMasterIdLst>
    <p:notesMasterId r:id="rId23"/>
  </p:notesMasterIdLst>
  <p:sldIdLst>
    <p:sldId id="262" r:id="rId5"/>
    <p:sldId id="260" r:id="rId6"/>
    <p:sldId id="261" r:id="rId7"/>
    <p:sldId id="266" r:id="rId8"/>
    <p:sldId id="265" r:id="rId9"/>
    <p:sldId id="271" r:id="rId10"/>
    <p:sldId id="263" r:id="rId11"/>
    <p:sldId id="264" r:id="rId12"/>
    <p:sldId id="269" r:id="rId13"/>
    <p:sldId id="273" r:id="rId14"/>
    <p:sldId id="281" r:id="rId15"/>
    <p:sldId id="274" r:id="rId16"/>
    <p:sldId id="276" r:id="rId17"/>
    <p:sldId id="278" r:id="rId18"/>
    <p:sldId id="280" r:id="rId19"/>
    <p:sldId id="282" r:id="rId20"/>
    <p:sldId id="285" r:id="rId21"/>
    <p:sldId id="283" r:id="rId22"/>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3" d="100"/>
          <a:sy n="63" d="100"/>
        </p:scale>
        <p:origin x="88"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2025/3/13</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3.png"/><Relationship Id="rId5" Type="http://schemas.openxmlformats.org/officeDocument/2006/relationships/tags" Target="../tags/tag15.xml"/><Relationship Id="rId10" Type="http://schemas.openxmlformats.org/officeDocument/2006/relationships/image" Target="../media/image2.jpeg"/><Relationship Id="rId4" Type="http://schemas.openxmlformats.org/officeDocument/2006/relationships/tags" Target="../tags/tag14.xml"/><Relationship Id="rId9"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4.png"/><Relationship Id="rId5" Type="http://schemas.openxmlformats.org/officeDocument/2006/relationships/tags" Target="../tags/tag33.xml"/><Relationship Id="rId10" Type="http://schemas.openxmlformats.org/officeDocument/2006/relationships/image" Target="../media/image1.jpeg"/><Relationship Id="rId4" Type="http://schemas.openxmlformats.org/officeDocument/2006/relationships/tags" Target="../tags/tag32.xml"/><Relationship Id="rId9"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54.xml"/><Relationship Id="rId3" Type="http://schemas.openxmlformats.org/officeDocument/2006/relationships/tags" Target="../tags/tag49.xml"/><Relationship Id="rId7" Type="http://schemas.openxmlformats.org/officeDocument/2006/relationships/tags" Target="../tags/tag5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6.png"/><Relationship Id="rId5" Type="http://schemas.openxmlformats.org/officeDocument/2006/relationships/tags" Target="../tags/tag51.xml"/><Relationship Id="rId10" Type="http://schemas.openxmlformats.org/officeDocument/2006/relationships/image" Target="../media/image5.jpeg"/><Relationship Id="rId4" Type="http://schemas.openxmlformats.org/officeDocument/2006/relationships/tags" Target="../tags/tag50.xml"/><Relationship Id="rId9"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slideMaster" Target="../slideMasters/slideMaster4.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68.xml"/><Relationship Id="rId3" Type="http://schemas.openxmlformats.org/officeDocument/2006/relationships/tags" Target="../tags/tag63.xml"/><Relationship Id="rId7" Type="http://schemas.openxmlformats.org/officeDocument/2006/relationships/tags" Target="../tags/tag67.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3.png"/><Relationship Id="rId5" Type="http://schemas.openxmlformats.org/officeDocument/2006/relationships/tags" Target="../tags/tag65.xml"/><Relationship Id="rId10" Type="http://schemas.openxmlformats.org/officeDocument/2006/relationships/image" Target="../media/image2.jpeg"/><Relationship Id="rId4" Type="http://schemas.openxmlformats.org/officeDocument/2006/relationships/tags" Target="../tags/tag64.xml"/><Relationship Id="rId9"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76.xml"/><Relationship Id="rId3" Type="http://schemas.openxmlformats.org/officeDocument/2006/relationships/tags" Target="../tags/tag71.xml"/><Relationship Id="rId7" Type="http://schemas.openxmlformats.org/officeDocument/2006/relationships/tags" Target="../tags/tag75.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4.png"/><Relationship Id="rId5" Type="http://schemas.openxmlformats.org/officeDocument/2006/relationships/tags" Target="../tags/tag73.xml"/><Relationship Id="rId10" Type="http://schemas.openxmlformats.org/officeDocument/2006/relationships/image" Target="../media/image1.jpeg"/><Relationship Id="rId4" Type="http://schemas.openxmlformats.org/officeDocument/2006/relationships/tags" Target="../tags/tag72.xml"/><Relationship Id="rId9"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79.xml"/><Relationship Id="rId7" Type="http://schemas.openxmlformats.org/officeDocument/2006/relationships/tags" Target="../tags/tag83.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91.xml"/><Relationship Id="rId3" Type="http://schemas.openxmlformats.org/officeDocument/2006/relationships/tags" Target="../tags/tag86.xml"/><Relationship Id="rId7" Type="http://schemas.openxmlformats.org/officeDocument/2006/relationships/tags" Target="../tags/tag90.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10" Type="http://schemas.openxmlformats.org/officeDocument/2006/relationships/slideMaster" Target="../slideMasters/slideMaster4.xml"/><Relationship Id="rId4" Type="http://schemas.openxmlformats.org/officeDocument/2006/relationships/tags" Target="../tags/tag87.xml"/><Relationship Id="rId9" Type="http://schemas.openxmlformats.org/officeDocument/2006/relationships/tags" Target="../tags/tag9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slideMaster" Target="../slideMasters/slideMaster4.xml"/><Relationship Id="rId5" Type="http://schemas.openxmlformats.org/officeDocument/2006/relationships/tags" Target="../tags/tag97.xml"/><Relationship Id="rId4" Type="http://schemas.openxmlformats.org/officeDocument/2006/relationships/tags" Target="../tags/tag9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4"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slideMaster" Target="../slideMasters/slideMaster4.xml"/><Relationship Id="rId4" Type="http://schemas.openxmlformats.org/officeDocument/2006/relationships/tags" Target="../tags/tag104.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07.xml"/><Relationship Id="rId7" Type="http://schemas.openxmlformats.org/officeDocument/2006/relationships/slideMaster" Target="../slideMasters/slideMaster4.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s>
</file>

<file path=ppt/slideLayouts/_rels/slideLayout23.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113.xml"/><Relationship Id="rId7" Type="http://schemas.openxmlformats.org/officeDocument/2006/relationships/tags" Target="../tags/tag117.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5" Type="http://schemas.openxmlformats.org/officeDocument/2006/relationships/tags" Target="../tags/tag115.xml"/><Relationship Id="rId10" Type="http://schemas.openxmlformats.org/officeDocument/2006/relationships/image" Target="../media/image6.png"/><Relationship Id="rId4" Type="http://schemas.openxmlformats.org/officeDocument/2006/relationships/tags" Target="../tags/tag114.xml"/><Relationship Id="rId9"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968" y="136131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968" y="38409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184" y="523097"/>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pic>
        <p:nvPicPr>
          <p:cNvPr id="10" name="图片 9" descr="章节页01"/>
          <p:cNvPicPr>
            <a:picLocks noChangeAspect="1"/>
          </p:cNvPicPr>
          <p:nvPr>
            <p:custDataLst>
              <p:tags r:id="rId1"/>
            </p:custDataLst>
          </p:nvPr>
        </p:nvPicPr>
        <p:blipFill>
          <a:blip r:embed="rId10"/>
          <a:stretch>
            <a:fillRect/>
          </a:stretch>
        </p:blipFill>
        <p:spPr>
          <a:xfrm>
            <a:off x="0" y="9525"/>
            <a:ext cx="12192635" cy="6856730"/>
          </a:xfrm>
          <a:prstGeom prst="rect">
            <a:avLst/>
          </a:prstGeom>
        </p:spPr>
      </p:pic>
      <p:sp>
        <p:nvSpPr>
          <p:cNvPr id="9" name="矩形 8"/>
          <p:cNvSpPr/>
          <p:nvPr>
            <p:custDataLst>
              <p:tags r:id="rId2"/>
            </p:custDataLst>
          </p:nvPr>
        </p:nvSpPr>
        <p:spPr>
          <a:xfrm rot="10800000" flipV="1">
            <a:off x="0" y="10160"/>
            <a:ext cx="12192635" cy="6847840"/>
          </a:xfrm>
          <a:prstGeom prst="rect">
            <a:avLst/>
          </a:prstGeom>
          <a:gradFill>
            <a:gsLst>
              <a:gs pos="0">
                <a:schemeClr val="bg1">
                  <a:alpha val="0"/>
                </a:schemeClr>
              </a:gs>
              <a:gs pos="64000">
                <a:schemeClr val="accent1">
                  <a:alpha val="10000"/>
                </a:schemeClr>
              </a:gs>
            </a:gsLst>
            <a:lin ang="162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Heavy" panose="00000A00000000000000" charset="-122"/>
            </a:endParaRPr>
          </a:p>
        </p:txBody>
      </p:sp>
      <p:sp>
        <p:nvSpPr>
          <p:cNvPr id="8" name="平行四边形 7"/>
          <p:cNvSpPr/>
          <p:nvPr>
            <p:custDataLst>
              <p:tags r:id="rId3"/>
            </p:custDataLst>
          </p:nvPr>
        </p:nvSpPr>
        <p:spPr>
          <a:xfrm>
            <a:off x="585992" y="5741854"/>
            <a:ext cx="4345547" cy="249280"/>
          </a:xfrm>
          <a:prstGeom prst="parallelogram">
            <a:avLst>
              <a:gd name="adj" fmla="val 38188"/>
            </a:avLst>
          </a:prstGeom>
          <a:gradFill>
            <a:gsLst>
              <a:gs pos="100000">
                <a:schemeClr val="accent1">
                  <a:alpha val="25000"/>
                </a:schemeClr>
              </a:gs>
              <a:gs pos="23000">
                <a:schemeClr val="accent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200">
              <a:solidFill>
                <a:schemeClr val="tx1"/>
              </a:solidFill>
            </a:endParaRPr>
          </a:p>
        </p:txBody>
      </p:sp>
      <p:sp>
        <p:nvSpPr>
          <p:cNvPr id="3" name="日期占位符 2"/>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2025/3/13</a:t>
            </a:fld>
            <a:endParaRPr lang="zh-CN" altLang="en-US"/>
          </a:p>
        </p:txBody>
      </p:sp>
      <p:sp>
        <p:nvSpPr>
          <p:cNvPr id="4" name="页脚占位符 3"/>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pic>
        <p:nvPicPr>
          <p:cNvPr id="13" name="图片 12"/>
          <p:cNvPicPr>
            <a:picLocks noChangeAspect="1"/>
          </p:cNvPicPr>
          <p:nvPr userDrawn="1">
            <p:custDataLst>
              <p:tags r:id="rId7"/>
            </p:custDataLst>
          </p:nvPr>
        </p:nvPicPr>
        <p:blipFill>
          <a:blip r:embed="rId11">
            <a:duotone>
              <a:prstClr val="black"/>
              <a:schemeClr val="accent1">
                <a:lumMod val="75000"/>
                <a:tint val="45000"/>
                <a:satMod val="400000"/>
              </a:schemeClr>
            </a:duotone>
            <a:extLst>
              <a:ext uri="{28A0092B-C50C-407E-A947-70E740481C1C}">
                <a14:useLocalDpi xmlns:a14="http://schemas.microsoft.com/office/drawing/2010/main" val="0"/>
              </a:ext>
            </a:extLst>
          </a:blip>
          <a:stretch>
            <a:fillRect/>
          </a:stretch>
        </p:blipFill>
        <p:spPr>
          <a:xfrm>
            <a:off x="0" y="10795"/>
            <a:ext cx="12192000" cy="6846570"/>
          </a:xfrm>
          <a:prstGeom prst="rect">
            <a:avLst/>
          </a:prstGeom>
        </p:spPr>
      </p:pic>
      <p:sp>
        <p:nvSpPr>
          <p:cNvPr id="6" name="标题"/>
          <p:cNvSpPr txBox="1">
            <a:spLocks noGrp="1"/>
          </p:cNvSpPr>
          <p:nvPr>
            <p:ph type="title" idx="1" hasCustomPrompt="1"/>
            <p:custDataLst>
              <p:tags r:id="rId8"/>
            </p:custDataLst>
          </p:nvPr>
        </p:nvSpPr>
        <p:spPr>
          <a:xfrm>
            <a:off x="729762" y="4968875"/>
            <a:ext cx="1725245" cy="1317625"/>
          </a:xfrm>
          <a:prstGeom prst="rect">
            <a:avLst/>
          </a:prstGeom>
          <a:noFill/>
        </p:spPr>
        <p:txBody>
          <a:bodyPr wrap="square" lIns="0" tIns="0" rIns="0" bIns="0" rtlCol="0" anchor="ctr">
            <a:normAutofit/>
          </a:bodyPr>
          <a:lstStyle>
            <a:lvl1pPr marL="0" marR="0" algn="l" defTabSz="914400" rtl="0" eaLnBrk="1" fontAlgn="auto" latinLnBrk="0" hangingPunct="1">
              <a:lnSpc>
                <a:spcPct val="100000"/>
              </a:lnSpc>
              <a:buClrTx/>
              <a:buSzTx/>
              <a:buFontTx/>
              <a:buNone/>
              <a:defRPr kumimoji="0" lang="zh-CN" altLang="en-US" sz="6000" b="0" i="0" u="none" strike="noStrike" kern="1200" cap="none" spc="300" normalizeH="0" baseline="0" noProof="1" dirty="0">
                <a:solidFill>
                  <a:schemeClr val="bg2">
                    <a:lumMod val="10000"/>
                  </a:schemeClr>
                </a:solidFill>
                <a:latin typeface="+mj-ea"/>
                <a:ea typeface="+mj-ea"/>
                <a:cs typeface="MiSans Normal" panose="00000500000000000000" charset="-122"/>
              </a:defRPr>
            </a:lvl1pPr>
          </a:lstStyle>
          <a:p>
            <a:pPr lvl="0"/>
            <a:r>
              <a:rPr dirty="0">
                <a:sym typeface="+mn-ea"/>
              </a:rPr>
              <a:t>标题</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10" name="图片 9" descr="A2"/>
          <p:cNvPicPr>
            <a:picLocks noChangeAspect="1"/>
          </p:cNvPicPr>
          <p:nvPr>
            <p:custDataLst>
              <p:tags r:id="rId1"/>
            </p:custDataLst>
          </p:nvPr>
        </p:nvPicPr>
        <p:blipFill>
          <a:blip r:embed="rId10"/>
          <a:stretch>
            <a:fillRect/>
          </a:stretch>
        </p:blipFill>
        <p:spPr>
          <a:xfrm>
            <a:off x="0" y="0"/>
            <a:ext cx="12197715" cy="6871335"/>
          </a:xfrm>
          <a:prstGeom prst="rect">
            <a:avLst/>
          </a:prstGeom>
        </p:spPr>
      </p:pic>
      <p:pic>
        <p:nvPicPr>
          <p:cNvPr id="11" name="图片 10"/>
          <p:cNvPicPr>
            <a:picLocks noChangeAspect="1"/>
          </p:cNvPicPr>
          <p:nvPr userDrawn="1">
            <p:custDataLst>
              <p:tags r:id="rId2"/>
            </p:custDataLst>
          </p:nvPr>
        </p:nvPicPr>
        <p:blipFill>
          <a:blip r:embed="rId11">
            <a:duotone>
              <a:prstClr val="black"/>
              <a:schemeClr val="accent1">
                <a:lumMod val="75000"/>
                <a:tint val="45000"/>
                <a:satMod val="400000"/>
              </a:schemeClr>
            </a:duotone>
            <a:extLst>
              <a:ext uri="{28A0092B-C50C-407E-A947-70E740481C1C}">
                <a14:useLocalDpi xmlns:a14="http://schemas.microsoft.com/office/drawing/2010/main" val="0"/>
              </a:ext>
            </a:extLst>
          </a:blip>
          <a:stretch>
            <a:fillRect/>
          </a:stretch>
        </p:blipFill>
        <p:spPr>
          <a:xfrm>
            <a:off x="635" y="1270"/>
            <a:ext cx="12191365" cy="6856095"/>
          </a:xfrm>
          <a:prstGeom prst="rect">
            <a:avLst/>
          </a:prstGeom>
        </p:spPr>
      </p:pic>
      <p:sp>
        <p:nvSpPr>
          <p:cNvPr id="13" name="平行四边形 12"/>
          <p:cNvSpPr/>
          <p:nvPr>
            <p:custDataLst>
              <p:tags r:id="rId3"/>
            </p:custDataLst>
          </p:nvPr>
        </p:nvSpPr>
        <p:spPr>
          <a:xfrm>
            <a:off x="6501112" y="3700159"/>
            <a:ext cx="4673600" cy="233045"/>
          </a:xfrm>
          <a:prstGeom prst="parallelogram">
            <a:avLst>
              <a:gd name="adj" fmla="val 38188"/>
            </a:avLst>
          </a:prstGeom>
          <a:gradFill>
            <a:gsLst>
              <a:gs pos="100000">
                <a:schemeClr val="accent1">
                  <a:alpha val="25000"/>
                </a:schemeClr>
              </a:gs>
              <a:gs pos="23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节编号"/>
          <p:cNvSpPr txBox="1">
            <a:spLocks noGrp="1"/>
          </p:cNvSpPr>
          <p:nvPr>
            <p:ph type="body" idx="2" hasCustomPrompt="1"/>
            <p:custDataLst>
              <p:tags r:id="rId4"/>
            </p:custDataLst>
          </p:nvPr>
        </p:nvSpPr>
        <p:spPr>
          <a:xfrm>
            <a:off x="9605355" y="4452317"/>
            <a:ext cx="1540800" cy="424800"/>
          </a:xfrm>
          <a:prstGeom prst="roundRect">
            <a:avLst>
              <a:gd name="adj" fmla="val 18909"/>
            </a:avLst>
          </a:prstGeom>
          <a:gradFill>
            <a:gsLst>
              <a:gs pos="0">
                <a:schemeClr val="accent1"/>
              </a:gs>
              <a:gs pos="100000">
                <a:schemeClr val="accent2"/>
              </a:gs>
            </a:gsLst>
            <a:lin ang="2700000" scaled="0"/>
          </a:gradFill>
        </p:spPr>
        <p:txBody>
          <a:bodyPr wrap="square" lIns="0" tIns="0" rIns="0" bIns="0" rtlCol="0" anchor="ctr">
            <a:normAutofit/>
          </a:bodyPr>
          <a:lstStyle>
            <a:defPPr>
              <a:defRPr lang="zh-CN"/>
            </a:defPPr>
            <a:lvl1pPr marL="0" marR="0" algn="ctr" defTabSz="914400" rtl="0" eaLnBrk="1" fontAlgn="auto" latinLnBrk="0" hangingPunct="1">
              <a:lnSpc>
                <a:spcPct val="100000"/>
              </a:lnSpc>
              <a:buClrTx/>
              <a:buSzTx/>
              <a:buFontTx/>
              <a:buNone/>
              <a:defRPr kumimoji="0" lang="en-US" altLang="zh-CN" sz="1400" b="0" i="0" u="none" strike="noStrike" kern="1200" cap="none" spc="150" normalizeH="0" baseline="0" noProof="1">
                <a:solidFill>
                  <a:srgbClr val="FFFFFF"/>
                </a:solidFill>
                <a:effectLst>
                  <a:outerShdw blurRad="50800" dist="50800" dir="5400000" algn="ctr" rotWithShape="0">
                    <a:schemeClr val="accent2">
                      <a:alpha val="40000"/>
                    </a:schemeClr>
                  </a:outerShdw>
                </a:effectLst>
                <a:latin typeface="+mj-ea"/>
                <a:ea typeface="+mj-ea"/>
                <a:cs typeface="+mn-cs"/>
              </a:defRPr>
            </a:lvl1pPr>
          </a:lstStyle>
          <a:p>
            <a:pPr lvl="0"/>
            <a:r>
              <a:rPr>
                <a:sym typeface="+mn-ea"/>
              </a:rPr>
              <a:t>编辑节编号</a:t>
            </a:r>
          </a:p>
        </p:txBody>
      </p:sp>
      <p:sp>
        <p:nvSpPr>
          <p:cNvPr id="7" name="标题"/>
          <p:cNvSpPr txBox="1">
            <a:spLocks noGrp="1"/>
          </p:cNvSpPr>
          <p:nvPr>
            <p:ph type="title" idx="1" hasCustomPrompt="1"/>
            <p:custDataLst>
              <p:tags r:id="rId5"/>
            </p:custDataLst>
          </p:nvPr>
        </p:nvSpPr>
        <p:spPr>
          <a:xfrm>
            <a:off x="6096000" y="1985038"/>
            <a:ext cx="5079968" cy="1869371"/>
          </a:xfrm>
          <a:prstGeom prst="rect">
            <a:avLst/>
          </a:prstGeom>
          <a:noFill/>
        </p:spPr>
        <p:txBody>
          <a:bodyPr wrap="square" lIns="0" tIns="0" rIns="0" bIns="0" rtlCol="0" anchor="b">
            <a:normAutofit/>
          </a:bodyPr>
          <a:lstStyle>
            <a:lvl1pPr marL="0" marR="0" algn="r" defTabSz="914400" rtl="0" eaLnBrk="1" fontAlgn="auto" latinLnBrk="0" hangingPunct="1">
              <a:lnSpc>
                <a:spcPct val="100000"/>
              </a:lnSpc>
              <a:buClrTx/>
              <a:buSzTx/>
              <a:buFontTx/>
              <a:buNone/>
              <a:defRPr kumimoji="0" lang="zh-CN" altLang="en-US" sz="4400" b="0" i="0" u="none" strike="noStrike" kern="1200" cap="none" spc="300" normalizeH="0" baseline="0" noProof="1" dirty="0">
                <a:solidFill>
                  <a:schemeClr val="bg2">
                    <a:lumMod val="10000"/>
                  </a:schemeClr>
                </a:solidFill>
                <a:latin typeface="+mj-ea"/>
                <a:ea typeface="+mj-ea"/>
                <a:cs typeface="+mn-cs"/>
              </a:defRPr>
            </a:lvl1pPr>
          </a:lstStyle>
          <a:p>
            <a:pPr lvl="0" algn="r"/>
            <a:r>
              <a:rPr dirty="0">
                <a:sym typeface="+mn-ea"/>
              </a:rPr>
              <a:t>单击此处编辑标题</a:t>
            </a:r>
          </a:p>
        </p:txBody>
      </p:sp>
      <p:sp>
        <p:nvSpPr>
          <p:cNvPr id="4" name="日期占位符 3"/>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t>2025/3/13</a:t>
            </a:fld>
            <a:endParaRPr lang="zh-CN" altLang="en-US"/>
          </a:p>
        </p:txBody>
      </p:sp>
      <p:sp>
        <p:nvSpPr>
          <p:cNvPr id="5" name="页脚占位符 4"/>
          <p:cNvSpPr>
            <a:spLocks noGrp="1"/>
          </p:cNvSpPr>
          <p:nvPr>
            <p:ph type="ftr" sz="quarter" idx="11"/>
            <p:custDataLst>
              <p:tags r:id="rId7"/>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13" name="图片 12" descr="ͼƬ1-4"/>
          <p:cNvPicPr>
            <a:picLocks noChangeAspect="1"/>
          </p:cNvPicPr>
          <p:nvPr>
            <p:custDataLst>
              <p:tags r:id="rId1"/>
            </p:custDataLst>
          </p:nvPr>
        </p:nvPicPr>
        <p:blipFill>
          <a:blip r:embed="rId10">
            <a:lum contrast="6000"/>
          </a:blip>
          <a:stretch>
            <a:fillRect/>
          </a:stretch>
        </p:blipFill>
        <p:spPr>
          <a:xfrm>
            <a:off x="0" y="0"/>
            <a:ext cx="12192000" cy="6857365"/>
          </a:xfrm>
          <a:prstGeom prst="rect">
            <a:avLst/>
          </a:prstGeom>
        </p:spPr>
      </p:pic>
      <p:pic>
        <p:nvPicPr>
          <p:cNvPr id="3" name="图片 2"/>
          <p:cNvPicPr>
            <a:picLocks noChangeAspect="1"/>
          </p:cNvPicPr>
          <p:nvPr userDrawn="1">
            <p:custDataLst>
              <p:tags r:id="rId2"/>
            </p:custDataLst>
          </p:nvPr>
        </p:nvPicPr>
        <p:blipFill>
          <a:blip r:embed="rId11">
            <a:duotone>
              <a:prstClr val="black"/>
              <a:schemeClr val="accent1">
                <a:lumMod val="75000"/>
                <a:tint val="45000"/>
                <a:satMod val="400000"/>
              </a:schemeClr>
            </a:duotone>
            <a:extLst>
              <a:ext uri="{28A0092B-C50C-407E-A947-70E740481C1C}">
                <a14:useLocalDpi xmlns:a14="http://schemas.microsoft.com/office/drawing/2010/main" val="0"/>
              </a:ext>
            </a:extLst>
          </a:blip>
          <a:stretch>
            <a:fillRect/>
          </a:stretch>
        </p:blipFill>
        <p:spPr>
          <a:xfrm>
            <a:off x="0" y="1071"/>
            <a:ext cx="12192000" cy="6855858"/>
          </a:xfrm>
          <a:prstGeom prst="rect">
            <a:avLst/>
          </a:prstGeom>
        </p:spPr>
      </p:pic>
      <p:sp>
        <p:nvSpPr>
          <p:cNvPr id="9" name="署名"/>
          <p:cNvSpPr txBox="1">
            <a:spLocks noGrp="1"/>
          </p:cNvSpPr>
          <p:nvPr>
            <p:ph type="body" idx="3" hasCustomPrompt="1"/>
            <p:custDataLst>
              <p:tags r:id="rId3"/>
            </p:custDataLst>
          </p:nvPr>
        </p:nvSpPr>
        <p:spPr>
          <a:xfrm>
            <a:off x="907448" y="4367840"/>
            <a:ext cx="2034000" cy="468000"/>
          </a:xfrm>
          <a:prstGeom prst="roundRect">
            <a:avLst>
              <a:gd name="adj" fmla="val 25971"/>
            </a:avLst>
          </a:prstGeom>
          <a:gradFill>
            <a:gsLst>
              <a:gs pos="0">
                <a:schemeClr val="accent1"/>
              </a:gs>
              <a:gs pos="100000">
                <a:schemeClr val="accent2"/>
              </a:gs>
            </a:gsLst>
            <a:lin ang="2700000" scaled="0"/>
          </a:gradFill>
        </p:spPr>
        <p:txBody>
          <a:bodyPr wrap="square" lIns="0" tIns="0" rIns="0" bIns="0" rtlCol="0" anchor="ctr">
            <a:normAutofit/>
          </a:bodyPr>
          <a:lstStyle>
            <a:lvl1pPr marL="0" marR="0" algn="ctr" defTabSz="914400" rtl="0" eaLnBrk="1" fontAlgn="auto" latinLnBrk="0" hangingPunct="1">
              <a:lnSpc>
                <a:spcPct val="100000"/>
              </a:lnSpc>
              <a:buClrTx/>
              <a:buSzTx/>
              <a:buFontTx/>
              <a:buNone/>
              <a:defRPr kumimoji="0" lang="zh-CN" altLang="en-US" sz="1400" b="0" i="0" u="none" strike="noStrike" kern="1200" cap="none" spc="150" normalizeH="0" baseline="0" noProof="1" dirty="0">
                <a:solidFill>
                  <a:srgbClr val="FFFFFF"/>
                </a:solidFill>
                <a:effectLst>
                  <a:outerShdw blurRad="50800" dist="50800" dir="5400000" algn="ctr" rotWithShape="0">
                    <a:schemeClr val="accent2">
                      <a:alpha val="40000"/>
                    </a:schemeClr>
                  </a:outerShdw>
                </a:effectLst>
                <a:latin typeface="+mj-ea"/>
                <a:ea typeface="+mj-ea"/>
                <a:cs typeface="+mn-cs"/>
              </a:defRPr>
            </a:lvl1pPr>
          </a:lstStyle>
          <a:p>
            <a:pPr lvl="0" algn="ctr"/>
            <a:r>
              <a:rPr dirty="0">
                <a:sym typeface="+mn-ea"/>
              </a:rPr>
              <a:t>署名</a:t>
            </a:r>
          </a:p>
        </p:txBody>
      </p:sp>
      <p:sp>
        <p:nvSpPr>
          <p:cNvPr id="8" name="副标题"/>
          <p:cNvSpPr txBox="1">
            <a:spLocks noGrp="1"/>
          </p:cNvSpPr>
          <p:nvPr>
            <p:ph type="body" idx="2" hasCustomPrompt="1"/>
            <p:custDataLst>
              <p:tags r:id="rId4"/>
            </p:custDataLst>
          </p:nvPr>
        </p:nvSpPr>
        <p:spPr>
          <a:xfrm>
            <a:off x="907415" y="1764655"/>
            <a:ext cx="6674452" cy="1016335"/>
          </a:xfrm>
          <a:prstGeom prst="rect">
            <a:avLst/>
          </a:prstGeom>
          <a:noFill/>
        </p:spPr>
        <p:txBody>
          <a:bodyPr wrap="square" lIns="0" tIns="0" rIns="0" bIns="0" rtlCol="0" anchor="b">
            <a:normAutofit/>
          </a:bodyPr>
          <a:lstStyle>
            <a:lvl1pPr marL="0" marR="0" algn="l" defTabSz="914400" rtl="0" eaLnBrk="1" fontAlgn="auto" latinLnBrk="0" hangingPunct="1">
              <a:lnSpc>
                <a:spcPct val="100000"/>
              </a:lnSpc>
              <a:buClrTx/>
              <a:buSzTx/>
              <a:buFontTx/>
              <a:buNone/>
              <a:defRPr kumimoji="0" lang="zh-CN" altLang="en-US" sz="4000" b="0" i="0" u="none" strike="noStrike" kern="1200" cap="none" spc="300" normalizeH="0" baseline="0" noProof="1" dirty="0">
                <a:solidFill>
                  <a:schemeClr val="bg2">
                    <a:lumMod val="10000"/>
                  </a:schemeClr>
                </a:solidFill>
                <a:latin typeface="+mj-ea"/>
                <a:ea typeface="+mj-ea"/>
                <a:cs typeface="+mn-cs"/>
              </a:defRPr>
            </a:lvl1pPr>
          </a:lstStyle>
          <a:p>
            <a:pPr lvl="0" algn="l"/>
            <a:r>
              <a:rPr>
                <a:sym typeface="+mn-ea"/>
              </a:rPr>
              <a:t>单击此处编辑副标题</a:t>
            </a:r>
          </a:p>
        </p:txBody>
      </p:sp>
      <p:sp>
        <p:nvSpPr>
          <p:cNvPr id="7" name="标题"/>
          <p:cNvSpPr txBox="1">
            <a:spLocks noGrp="1"/>
          </p:cNvSpPr>
          <p:nvPr>
            <p:ph type="title" idx="1" hasCustomPrompt="1"/>
            <p:custDataLst>
              <p:tags r:id="rId5"/>
            </p:custDataLst>
          </p:nvPr>
        </p:nvSpPr>
        <p:spPr>
          <a:xfrm>
            <a:off x="907415" y="2781300"/>
            <a:ext cx="6674485" cy="1477010"/>
          </a:xfrm>
          <a:prstGeom prst="rect">
            <a:avLst/>
          </a:prstGeom>
          <a:noFill/>
        </p:spPr>
        <p:txBody>
          <a:bodyPr wrap="square" lIns="0" tIns="0" rIns="0" bIns="0" rtlCol="0" anchor="t" anchorCtr="0">
            <a:normAutofit/>
          </a:bodyPr>
          <a:lstStyle>
            <a:lvl1pPr marL="0" marR="0" algn="l" defTabSz="914400" rtl="0" eaLnBrk="1" fontAlgn="auto" latinLnBrk="0" hangingPunct="1">
              <a:lnSpc>
                <a:spcPct val="100000"/>
              </a:lnSpc>
              <a:buClrTx/>
              <a:buSzTx/>
              <a:buFontTx/>
              <a:buNone/>
              <a:defRPr kumimoji="0" lang="zh-CN" altLang="en-US" sz="6000" b="0" i="0" u="none" strike="noStrike" kern="1200" cap="none" spc="300" normalizeH="0" baseline="0" noProof="1" dirty="0">
                <a:solidFill>
                  <a:schemeClr val="bg2">
                    <a:lumMod val="10000"/>
                  </a:schemeClr>
                </a:solidFill>
                <a:latin typeface="+mj-ea"/>
                <a:ea typeface="+mj-ea"/>
                <a:cs typeface="+mn-cs"/>
              </a:defRPr>
            </a:lvl1pPr>
          </a:lstStyle>
          <a:p>
            <a:pPr lvl="0"/>
            <a:r>
              <a:rPr dirty="0">
                <a:sym typeface="+mn-ea"/>
              </a:rPr>
              <a:t>单击此处编辑标题</a:t>
            </a:r>
          </a:p>
        </p:txBody>
      </p:sp>
      <p:sp>
        <p:nvSpPr>
          <p:cNvPr id="4" name="日期占位符 3"/>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t>2025/3/13</a:t>
            </a:fld>
            <a:endParaRPr lang="zh-CN" altLang="en-US"/>
          </a:p>
        </p:txBody>
      </p:sp>
      <p:sp>
        <p:nvSpPr>
          <p:cNvPr id="5" name="页脚占位符 4"/>
          <p:cNvSpPr>
            <a:spLocks noGrp="1"/>
          </p:cNvSpPr>
          <p:nvPr>
            <p:ph type="ftr" sz="quarter" idx="11"/>
            <p:custDataLst>
              <p:tags r:id="rId7"/>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平行四边形 9"/>
          <p:cNvSpPr/>
          <p:nvPr>
            <p:custDataLst>
              <p:tags r:id="rId1"/>
            </p:custDataLst>
          </p:nvPr>
        </p:nvSpPr>
        <p:spPr>
          <a:xfrm>
            <a:off x="549275" y="832845"/>
            <a:ext cx="2985770" cy="180325"/>
          </a:xfrm>
          <a:prstGeom prst="parallelogram">
            <a:avLst>
              <a:gd name="adj" fmla="val 38188"/>
            </a:avLst>
          </a:prstGeom>
          <a:gradFill>
            <a:gsLst>
              <a:gs pos="100000">
                <a:schemeClr val="accent1">
                  <a:alpha val="26000"/>
                </a:schemeClr>
              </a:gs>
              <a:gs pos="23000">
                <a:schemeClr val="accent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正文"/>
          <p:cNvSpPr txBox="1">
            <a:spLocks noGrp="1"/>
          </p:cNvSpPr>
          <p:nvPr>
            <p:ph idx="2"/>
            <p:custDataLst>
              <p:tags r:id="rId2"/>
            </p:custDataLst>
          </p:nvPr>
        </p:nvSpPr>
        <p:spPr>
          <a:xfrm>
            <a:off x="695960" y="1252800"/>
            <a:ext cx="10800000" cy="49968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1200"/>
              </a:spcBef>
              <a:spcAft>
                <a:spcPts val="0"/>
              </a:spcAft>
              <a:buClr>
                <a:schemeClr val="accent1">
                  <a:lumMod val="40000"/>
                  <a:lumOff val="60000"/>
                </a:schemeClr>
              </a:buClr>
              <a:buSzTx/>
              <a:buFont typeface="Arial" panose="020B0604020202020204" pitchFamily="34" charset="0"/>
              <a:buChar char="●"/>
              <a:defRPr kumimoji="0" lang="zh-CN" altLang="en-US" sz="1800" b="0" i="0" u="none" strike="noStrike" kern="1200" cap="none" spc="150" normalizeH="0" baseline="0" noProof="1" dirty="0">
                <a:ln>
                  <a:noFill/>
                  <a:prstDash val="sysDot"/>
                </a:ln>
                <a:solidFill>
                  <a:srgbClr val="344554"/>
                </a:solidFill>
                <a:uFillTx/>
                <a:latin typeface="+mn-ea"/>
                <a:ea typeface="+mn-ea"/>
                <a:cs typeface="+mn-cs"/>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rgbClr val="344554"/>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rgbClr val="344554"/>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rgbClr val="344554"/>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rgbClr val="344554"/>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spcBef>
                <a:spcPts val="1200"/>
              </a:spcBef>
              <a:spcAft>
                <a:spcPts val="0"/>
              </a:spcAft>
              <a:buClr>
                <a:schemeClr val="accent1">
                  <a:lumMod val="40000"/>
                  <a:lumOff val="60000"/>
                </a:schemeClr>
              </a:buClr>
            </a:pPr>
            <a:r>
              <a:rPr dirty="0">
                <a:sym typeface="+mn-ea"/>
              </a:rPr>
              <a:t>单击此处编辑母版文本样式</a:t>
            </a:r>
          </a:p>
          <a:p>
            <a:pPr lvl="1">
              <a:spcBef>
                <a:spcPts val="1200"/>
              </a:spcBef>
              <a:spcAft>
                <a:spcPts val="0"/>
              </a:spcAft>
              <a:buClr>
                <a:schemeClr val="accent1">
                  <a:lumMod val="40000"/>
                  <a:lumOff val="60000"/>
                </a:schemeClr>
              </a:buClr>
            </a:pPr>
            <a:r>
              <a:rPr dirty="0" err="1">
                <a:sym typeface="+mn-ea"/>
              </a:rPr>
              <a:t>第二级</a:t>
            </a:r>
            <a:endParaRPr dirty="0">
              <a:sym typeface="+mn-ea"/>
            </a:endParaRPr>
          </a:p>
          <a:p>
            <a:pPr lvl="2">
              <a:spcBef>
                <a:spcPts val="1200"/>
              </a:spcBef>
              <a:spcAft>
                <a:spcPts val="0"/>
              </a:spcAft>
              <a:buClr>
                <a:schemeClr val="accent1">
                  <a:lumMod val="40000"/>
                  <a:lumOff val="60000"/>
                </a:schemeClr>
              </a:buClr>
            </a:pPr>
            <a:r>
              <a:rPr dirty="0" err="1">
                <a:sym typeface="+mn-ea"/>
              </a:rPr>
              <a:t>第三级</a:t>
            </a:r>
            <a:endParaRPr dirty="0">
              <a:sym typeface="+mn-ea"/>
            </a:endParaRPr>
          </a:p>
          <a:p>
            <a:pPr lvl="3">
              <a:spcBef>
                <a:spcPts val="1200"/>
              </a:spcBef>
              <a:spcAft>
                <a:spcPts val="0"/>
              </a:spcAft>
              <a:buClr>
                <a:schemeClr val="accent1">
                  <a:lumMod val="40000"/>
                  <a:lumOff val="60000"/>
                </a:schemeClr>
              </a:buClr>
            </a:pPr>
            <a:r>
              <a:rPr dirty="0" err="1">
                <a:sym typeface="+mn-ea"/>
              </a:rPr>
              <a:t>第四级</a:t>
            </a:r>
            <a:endParaRPr dirty="0">
              <a:sym typeface="+mn-ea"/>
            </a:endParaRPr>
          </a:p>
          <a:p>
            <a:pPr lvl="4">
              <a:spcBef>
                <a:spcPts val="1200"/>
              </a:spcBef>
              <a:spcAft>
                <a:spcPts val="0"/>
              </a:spcAft>
              <a:buClr>
                <a:schemeClr val="accent1">
                  <a:lumMod val="40000"/>
                  <a:lumOff val="60000"/>
                </a:schemeClr>
              </a:buClr>
            </a:pPr>
            <a:r>
              <a:rPr dirty="0" err="1">
                <a:sym typeface="+mn-ea"/>
              </a:rPr>
              <a:t>第五级</a:t>
            </a:r>
            <a:endParaRPr dirty="0">
              <a:sym typeface="+mn-ea"/>
            </a:endParaRPr>
          </a:p>
        </p:txBody>
      </p:sp>
      <p:sp>
        <p:nvSpPr>
          <p:cNvPr id="4" name="日期占位符 3"/>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2025/3/13</a:t>
            </a:fld>
            <a:endParaRPr lang="zh-CN" altLang="en-US"/>
          </a:p>
        </p:txBody>
      </p:sp>
      <p:sp>
        <p:nvSpPr>
          <p:cNvPr id="5" name="页脚占位符 4"/>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
        <p:nvSpPr>
          <p:cNvPr id="2" name="标题 1"/>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pic>
        <p:nvPicPr>
          <p:cNvPr id="10" name="图片 9" descr="章节页01"/>
          <p:cNvPicPr>
            <a:picLocks noChangeAspect="1"/>
          </p:cNvPicPr>
          <p:nvPr>
            <p:custDataLst>
              <p:tags r:id="rId1"/>
            </p:custDataLst>
          </p:nvPr>
        </p:nvPicPr>
        <p:blipFill>
          <a:blip r:embed="rId10"/>
          <a:stretch>
            <a:fillRect/>
          </a:stretch>
        </p:blipFill>
        <p:spPr>
          <a:xfrm>
            <a:off x="0" y="9525"/>
            <a:ext cx="12192635" cy="6856730"/>
          </a:xfrm>
          <a:prstGeom prst="rect">
            <a:avLst/>
          </a:prstGeom>
        </p:spPr>
      </p:pic>
      <p:sp>
        <p:nvSpPr>
          <p:cNvPr id="9" name="矩形 8"/>
          <p:cNvSpPr/>
          <p:nvPr>
            <p:custDataLst>
              <p:tags r:id="rId2"/>
            </p:custDataLst>
          </p:nvPr>
        </p:nvSpPr>
        <p:spPr>
          <a:xfrm rot="10800000" flipV="1">
            <a:off x="0" y="10160"/>
            <a:ext cx="12192635" cy="6847840"/>
          </a:xfrm>
          <a:prstGeom prst="rect">
            <a:avLst/>
          </a:prstGeom>
          <a:gradFill>
            <a:gsLst>
              <a:gs pos="0">
                <a:schemeClr val="bg1">
                  <a:alpha val="0"/>
                </a:schemeClr>
              </a:gs>
              <a:gs pos="64000">
                <a:schemeClr val="accent1">
                  <a:alpha val="10000"/>
                </a:schemeClr>
              </a:gs>
            </a:gsLst>
            <a:lin ang="162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iSans Heavy" panose="00000A00000000000000" charset="-122"/>
            </a:endParaRPr>
          </a:p>
        </p:txBody>
      </p:sp>
      <p:sp>
        <p:nvSpPr>
          <p:cNvPr id="8" name="平行四边形 7"/>
          <p:cNvSpPr/>
          <p:nvPr>
            <p:custDataLst>
              <p:tags r:id="rId3"/>
            </p:custDataLst>
          </p:nvPr>
        </p:nvSpPr>
        <p:spPr>
          <a:xfrm>
            <a:off x="585992" y="5741854"/>
            <a:ext cx="4345547" cy="249280"/>
          </a:xfrm>
          <a:prstGeom prst="parallelogram">
            <a:avLst>
              <a:gd name="adj" fmla="val 38188"/>
            </a:avLst>
          </a:prstGeom>
          <a:gradFill>
            <a:gsLst>
              <a:gs pos="100000">
                <a:schemeClr val="accent1">
                  <a:alpha val="25000"/>
                </a:schemeClr>
              </a:gs>
              <a:gs pos="23000">
                <a:schemeClr val="accent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sz="1200">
              <a:solidFill>
                <a:schemeClr val="tx1"/>
              </a:solidFill>
            </a:endParaRPr>
          </a:p>
        </p:txBody>
      </p:sp>
      <p:sp>
        <p:nvSpPr>
          <p:cNvPr id="3" name="日期占位符 2"/>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2025/3/13</a:t>
            </a:fld>
            <a:endParaRPr lang="zh-CN" altLang="en-US"/>
          </a:p>
        </p:txBody>
      </p:sp>
      <p:sp>
        <p:nvSpPr>
          <p:cNvPr id="4" name="页脚占位符 3"/>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pic>
        <p:nvPicPr>
          <p:cNvPr id="13" name="图片 12"/>
          <p:cNvPicPr>
            <a:picLocks noChangeAspect="1"/>
          </p:cNvPicPr>
          <p:nvPr userDrawn="1">
            <p:custDataLst>
              <p:tags r:id="rId7"/>
            </p:custDataLst>
          </p:nvPr>
        </p:nvPicPr>
        <p:blipFill>
          <a:blip r:embed="rId11">
            <a:duotone>
              <a:prstClr val="black"/>
              <a:schemeClr val="accent1">
                <a:lumMod val="75000"/>
                <a:tint val="45000"/>
                <a:satMod val="400000"/>
              </a:schemeClr>
            </a:duotone>
            <a:extLst>
              <a:ext uri="{28A0092B-C50C-407E-A947-70E740481C1C}">
                <a14:useLocalDpi xmlns:a14="http://schemas.microsoft.com/office/drawing/2010/main" val="0"/>
              </a:ext>
            </a:extLst>
          </a:blip>
          <a:stretch>
            <a:fillRect/>
          </a:stretch>
        </p:blipFill>
        <p:spPr>
          <a:xfrm>
            <a:off x="0" y="10795"/>
            <a:ext cx="12192000" cy="6846570"/>
          </a:xfrm>
          <a:prstGeom prst="rect">
            <a:avLst/>
          </a:prstGeom>
        </p:spPr>
      </p:pic>
      <p:sp>
        <p:nvSpPr>
          <p:cNvPr id="6" name="标题"/>
          <p:cNvSpPr txBox="1">
            <a:spLocks noGrp="1"/>
          </p:cNvSpPr>
          <p:nvPr>
            <p:ph type="title" idx="1" hasCustomPrompt="1"/>
            <p:custDataLst>
              <p:tags r:id="rId8"/>
            </p:custDataLst>
          </p:nvPr>
        </p:nvSpPr>
        <p:spPr>
          <a:xfrm>
            <a:off x="729762" y="4968875"/>
            <a:ext cx="1725245" cy="1317625"/>
          </a:xfrm>
          <a:prstGeom prst="rect">
            <a:avLst/>
          </a:prstGeom>
          <a:noFill/>
        </p:spPr>
        <p:txBody>
          <a:bodyPr wrap="square" lIns="0" tIns="0" rIns="0" bIns="0" rtlCol="0" anchor="ctr">
            <a:normAutofit/>
          </a:bodyPr>
          <a:lstStyle>
            <a:lvl1pPr marL="0" marR="0" algn="l" defTabSz="914400" rtl="0" eaLnBrk="1" fontAlgn="auto" latinLnBrk="0" hangingPunct="1">
              <a:lnSpc>
                <a:spcPct val="100000"/>
              </a:lnSpc>
              <a:buClrTx/>
              <a:buSzTx/>
              <a:buFontTx/>
              <a:buNone/>
              <a:defRPr kumimoji="0" lang="zh-CN" altLang="en-US" sz="6000" b="0" i="0" u="none" strike="noStrike" kern="1200" cap="none" spc="300" normalizeH="0" baseline="0" noProof="1" dirty="0">
                <a:solidFill>
                  <a:schemeClr val="bg2">
                    <a:lumMod val="10000"/>
                  </a:schemeClr>
                </a:solidFill>
                <a:latin typeface="+mj-ea"/>
                <a:ea typeface="+mj-ea"/>
                <a:cs typeface="MiSans Normal" panose="00000500000000000000" charset="-122"/>
              </a:defRPr>
            </a:lvl1pPr>
          </a:lstStyle>
          <a:p>
            <a:pPr lvl="0"/>
            <a:r>
              <a:rPr dirty="0">
                <a:sym typeface="+mn-ea"/>
              </a:rPr>
              <a:t>标题</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10" name="图片 9" descr="A2"/>
          <p:cNvPicPr>
            <a:picLocks noChangeAspect="1"/>
          </p:cNvPicPr>
          <p:nvPr>
            <p:custDataLst>
              <p:tags r:id="rId1"/>
            </p:custDataLst>
          </p:nvPr>
        </p:nvPicPr>
        <p:blipFill>
          <a:blip r:embed="rId10"/>
          <a:stretch>
            <a:fillRect/>
          </a:stretch>
        </p:blipFill>
        <p:spPr>
          <a:xfrm>
            <a:off x="0" y="0"/>
            <a:ext cx="12197715" cy="6871335"/>
          </a:xfrm>
          <a:prstGeom prst="rect">
            <a:avLst/>
          </a:prstGeom>
        </p:spPr>
      </p:pic>
      <p:pic>
        <p:nvPicPr>
          <p:cNvPr id="11" name="图片 10"/>
          <p:cNvPicPr>
            <a:picLocks noChangeAspect="1"/>
          </p:cNvPicPr>
          <p:nvPr userDrawn="1">
            <p:custDataLst>
              <p:tags r:id="rId2"/>
            </p:custDataLst>
          </p:nvPr>
        </p:nvPicPr>
        <p:blipFill>
          <a:blip r:embed="rId11">
            <a:duotone>
              <a:prstClr val="black"/>
              <a:schemeClr val="accent1">
                <a:lumMod val="75000"/>
                <a:tint val="45000"/>
                <a:satMod val="400000"/>
              </a:schemeClr>
            </a:duotone>
            <a:extLst>
              <a:ext uri="{28A0092B-C50C-407E-A947-70E740481C1C}">
                <a14:useLocalDpi xmlns:a14="http://schemas.microsoft.com/office/drawing/2010/main" val="0"/>
              </a:ext>
            </a:extLst>
          </a:blip>
          <a:stretch>
            <a:fillRect/>
          </a:stretch>
        </p:blipFill>
        <p:spPr>
          <a:xfrm>
            <a:off x="635" y="1270"/>
            <a:ext cx="12191365" cy="6856095"/>
          </a:xfrm>
          <a:prstGeom prst="rect">
            <a:avLst/>
          </a:prstGeom>
        </p:spPr>
      </p:pic>
      <p:sp>
        <p:nvSpPr>
          <p:cNvPr id="13" name="平行四边形 12"/>
          <p:cNvSpPr/>
          <p:nvPr>
            <p:custDataLst>
              <p:tags r:id="rId3"/>
            </p:custDataLst>
          </p:nvPr>
        </p:nvSpPr>
        <p:spPr>
          <a:xfrm>
            <a:off x="6501112" y="3700159"/>
            <a:ext cx="4673600" cy="233045"/>
          </a:xfrm>
          <a:prstGeom prst="parallelogram">
            <a:avLst>
              <a:gd name="adj" fmla="val 38188"/>
            </a:avLst>
          </a:prstGeom>
          <a:gradFill>
            <a:gsLst>
              <a:gs pos="100000">
                <a:schemeClr val="accent1">
                  <a:alpha val="25000"/>
                </a:schemeClr>
              </a:gs>
              <a:gs pos="23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节编号"/>
          <p:cNvSpPr txBox="1">
            <a:spLocks noGrp="1"/>
          </p:cNvSpPr>
          <p:nvPr>
            <p:ph type="body" idx="2" hasCustomPrompt="1"/>
            <p:custDataLst>
              <p:tags r:id="rId4"/>
            </p:custDataLst>
          </p:nvPr>
        </p:nvSpPr>
        <p:spPr>
          <a:xfrm>
            <a:off x="9605355" y="4452317"/>
            <a:ext cx="1540800" cy="424800"/>
          </a:xfrm>
          <a:prstGeom prst="roundRect">
            <a:avLst>
              <a:gd name="adj" fmla="val 18909"/>
            </a:avLst>
          </a:prstGeom>
          <a:gradFill>
            <a:gsLst>
              <a:gs pos="0">
                <a:schemeClr val="accent1"/>
              </a:gs>
              <a:gs pos="100000">
                <a:schemeClr val="accent2"/>
              </a:gs>
            </a:gsLst>
            <a:lin ang="2700000" scaled="0"/>
          </a:gradFill>
        </p:spPr>
        <p:txBody>
          <a:bodyPr wrap="square" lIns="0" tIns="0" rIns="0" bIns="0" rtlCol="0" anchor="ctr">
            <a:normAutofit/>
          </a:bodyPr>
          <a:lstStyle>
            <a:defPPr>
              <a:defRPr lang="zh-CN"/>
            </a:defPPr>
            <a:lvl1pPr marL="0" marR="0" algn="ctr" defTabSz="914400" rtl="0" eaLnBrk="1" fontAlgn="auto" latinLnBrk="0" hangingPunct="1">
              <a:lnSpc>
                <a:spcPct val="100000"/>
              </a:lnSpc>
              <a:buClrTx/>
              <a:buSzTx/>
              <a:buFontTx/>
              <a:buNone/>
              <a:defRPr kumimoji="0" lang="en-US" altLang="zh-CN" sz="1400" b="0" i="0" u="none" strike="noStrike" kern="1200" cap="none" spc="150" normalizeH="0" baseline="0" noProof="1">
                <a:solidFill>
                  <a:srgbClr val="FFFFFF"/>
                </a:solidFill>
                <a:effectLst>
                  <a:outerShdw blurRad="50800" dist="50800" dir="5400000" algn="ctr" rotWithShape="0">
                    <a:schemeClr val="accent2">
                      <a:alpha val="40000"/>
                    </a:schemeClr>
                  </a:outerShdw>
                </a:effectLst>
                <a:latin typeface="+mj-ea"/>
                <a:ea typeface="+mj-ea"/>
                <a:cs typeface="+mn-cs"/>
              </a:defRPr>
            </a:lvl1pPr>
          </a:lstStyle>
          <a:p>
            <a:pPr lvl="0"/>
            <a:r>
              <a:rPr>
                <a:sym typeface="+mn-ea"/>
              </a:rPr>
              <a:t>编辑节编号</a:t>
            </a:r>
          </a:p>
        </p:txBody>
      </p:sp>
      <p:sp>
        <p:nvSpPr>
          <p:cNvPr id="7" name="标题"/>
          <p:cNvSpPr txBox="1">
            <a:spLocks noGrp="1"/>
          </p:cNvSpPr>
          <p:nvPr>
            <p:ph type="title" idx="1" hasCustomPrompt="1"/>
            <p:custDataLst>
              <p:tags r:id="rId5"/>
            </p:custDataLst>
          </p:nvPr>
        </p:nvSpPr>
        <p:spPr>
          <a:xfrm>
            <a:off x="6096000" y="1985038"/>
            <a:ext cx="5079968" cy="1869371"/>
          </a:xfrm>
          <a:prstGeom prst="rect">
            <a:avLst/>
          </a:prstGeom>
          <a:noFill/>
        </p:spPr>
        <p:txBody>
          <a:bodyPr wrap="square" lIns="0" tIns="0" rIns="0" bIns="0" rtlCol="0" anchor="b">
            <a:normAutofit/>
          </a:bodyPr>
          <a:lstStyle>
            <a:lvl1pPr marL="0" marR="0" algn="r" defTabSz="914400" rtl="0" eaLnBrk="1" fontAlgn="auto" latinLnBrk="0" hangingPunct="1">
              <a:lnSpc>
                <a:spcPct val="100000"/>
              </a:lnSpc>
              <a:buClrTx/>
              <a:buSzTx/>
              <a:buFontTx/>
              <a:buNone/>
              <a:defRPr kumimoji="0" lang="zh-CN" altLang="en-US" sz="4400" b="0" i="0" u="none" strike="noStrike" kern="1200" cap="none" spc="300" normalizeH="0" baseline="0" noProof="1" dirty="0">
                <a:solidFill>
                  <a:schemeClr val="bg2">
                    <a:lumMod val="10000"/>
                  </a:schemeClr>
                </a:solidFill>
                <a:latin typeface="+mj-ea"/>
                <a:ea typeface="+mj-ea"/>
                <a:cs typeface="+mn-cs"/>
              </a:defRPr>
            </a:lvl1pPr>
          </a:lstStyle>
          <a:p>
            <a:pPr lvl="0" algn="r"/>
            <a:r>
              <a:rPr dirty="0">
                <a:sym typeface="+mn-ea"/>
              </a:rPr>
              <a:t>单击此处编辑标题</a:t>
            </a:r>
          </a:p>
        </p:txBody>
      </p:sp>
      <p:sp>
        <p:nvSpPr>
          <p:cNvPr id="4" name="日期占位符 3"/>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t>2025/3/13</a:t>
            </a:fld>
            <a:endParaRPr lang="zh-CN" altLang="en-US"/>
          </a:p>
        </p:txBody>
      </p:sp>
      <p:sp>
        <p:nvSpPr>
          <p:cNvPr id="5" name="页脚占位符 4"/>
          <p:cNvSpPr>
            <a:spLocks noGrp="1"/>
          </p:cNvSpPr>
          <p:nvPr>
            <p:ph type="ftr" sz="quarter" idx="11"/>
            <p:custDataLst>
              <p:tags r:id="rId7"/>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两栏">
    <p:spTree>
      <p:nvGrpSpPr>
        <p:cNvPr id="1" name=""/>
        <p:cNvGrpSpPr/>
        <p:nvPr/>
      </p:nvGrpSpPr>
      <p:grpSpPr>
        <a:xfrm>
          <a:off x="0" y="0"/>
          <a:ext cx="0" cy="0"/>
          <a:chOff x="0" y="0"/>
          <a:chExt cx="0" cy="0"/>
        </a:xfrm>
      </p:grpSpPr>
      <p:sp>
        <p:nvSpPr>
          <p:cNvPr id="11" name="平行四边形 10"/>
          <p:cNvSpPr/>
          <p:nvPr>
            <p:custDataLst>
              <p:tags r:id="rId1"/>
            </p:custDataLst>
          </p:nvPr>
        </p:nvSpPr>
        <p:spPr>
          <a:xfrm>
            <a:off x="549275" y="832845"/>
            <a:ext cx="2985770" cy="180325"/>
          </a:xfrm>
          <a:prstGeom prst="parallelogram">
            <a:avLst>
              <a:gd name="adj" fmla="val 38188"/>
            </a:avLst>
          </a:prstGeom>
          <a:gradFill>
            <a:gsLst>
              <a:gs pos="100000">
                <a:schemeClr val="accent1">
                  <a:alpha val="26000"/>
                </a:schemeClr>
              </a:gs>
              <a:gs pos="23000">
                <a:schemeClr val="accent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正文"/>
          <p:cNvSpPr txBox="1">
            <a:spLocks noGrp="1"/>
          </p:cNvSpPr>
          <p:nvPr>
            <p:ph idx="3"/>
            <p:custDataLst>
              <p:tags r:id="rId2"/>
            </p:custDataLst>
          </p:nvPr>
        </p:nvSpPr>
        <p:spPr>
          <a:xfrm>
            <a:off x="6400805" y="1490357"/>
            <a:ext cx="5176800" cy="4759236"/>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n-cs"/>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9" name="正文"/>
          <p:cNvSpPr txBox="1">
            <a:spLocks noGrp="1"/>
          </p:cNvSpPr>
          <p:nvPr>
            <p:ph idx="2"/>
            <p:custDataLst>
              <p:tags r:id="rId3"/>
            </p:custDataLst>
          </p:nvPr>
        </p:nvSpPr>
        <p:spPr>
          <a:xfrm>
            <a:off x="608400" y="1490357"/>
            <a:ext cx="5176800" cy="4759236"/>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n-cs"/>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5" name="日期占位符 4"/>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2025/3/13</a:t>
            </a:fld>
            <a:endParaRPr lang="zh-CN" altLang="en-US"/>
          </a:p>
        </p:txBody>
      </p:sp>
      <p:sp>
        <p:nvSpPr>
          <p:cNvPr id="6" name="页脚占位符 5"/>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
        <p:nvSpPr>
          <p:cNvPr id="2" name="标题 1"/>
          <p:cNvSpPr>
            <a:spLocks noGrp="1"/>
          </p:cNvSpPr>
          <p:nvPr>
            <p:ph type="title"/>
            <p:custDataLst>
              <p:tags r:id="rId7"/>
            </p:custDataLst>
          </p:nvPr>
        </p:nvSpPr>
        <p:spPr/>
        <p:txBody>
          <a:bodyPr/>
          <a:lstStyle/>
          <a:p>
            <a:r>
              <a:rPr lang="zh-CN" altLang="en-US"/>
              <a:t>单击此处编辑母版标题样式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标题和比较">
    <p:spTree>
      <p:nvGrpSpPr>
        <p:cNvPr id="1" name=""/>
        <p:cNvGrpSpPr/>
        <p:nvPr/>
      </p:nvGrpSpPr>
      <p:grpSpPr>
        <a:xfrm>
          <a:off x="0" y="0"/>
          <a:ext cx="0" cy="0"/>
          <a:chOff x="0" y="0"/>
          <a:chExt cx="0" cy="0"/>
        </a:xfrm>
      </p:grpSpPr>
      <p:sp>
        <p:nvSpPr>
          <p:cNvPr id="15" name="平行四边形 14"/>
          <p:cNvSpPr/>
          <p:nvPr>
            <p:custDataLst>
              <p:tags r:id="rId1"/>
            </p:custDataLst>
          </p:nvPr>
        </p:nvSpPr>
        <p:spPr>
          <a:xfrm>
            <a:off x="549275" y="832845"/>
            <a:ext cx="2985770" cy="180325"/>
          </a:xfrm>
          <a:prstGeom prst="parallelogram">
            <a:avLst>
              <a:gd name="adj" fmla="val 38188"/>
            </a:avLst>
          </a:prstGeom>
          <a:gradFill>
            <a:gsLst>
              <a:gs pos="100000">
                <a:schemeClr val="accent1">
                  <a:alpha val="26000"/>
                </a:schemeClr>
              </a:gs>
              <a:gs pos="23000">
                <a:schemeClr val="accent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标题"/>
          <p:cNvSpPr txBox="1">
            <a:spLocks noGrp="1"/>
          </p:cNvSpPr>
          <p:nvPr>
            <p:ph type="title" idx="5"/>
            <p:custDataLst>
              <p:tags r:id="rId2"/>
            </p:custDataLst>
          </p:nvPr>
        </p:nvSpPr>
        <p:spPr>
          <a:xfrm>
            <a:off x="608400" y="360000"/>
            <a:ext cx="10800000" cy="72000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solidFill>
                  <a:schemeClr val="tx2">
                    <a:lumMod val="25000"/>
                  </a:schemeClr>
                </a:solidFill>
                <a:latin typeface="+mj-ea"/>
                <a:ea typeface="+mj-ea"/>
                <a:cs typeface="+mn-cs"/>
              </a:defRPr>
            </a:lvl1pPr>
          </a:lstStyle>
          <a:p>
            <a:pPr lvl="0"/>
            <a:r>
              <a:rPr dirty="0">
                <a:sym typeface="+mn-ea"/>
              </a:rPr>
              <a:t>单击此处编辑母版标题样式</a:t>
            </a:r>
          </a:p>
        </p:txBody>
      </p:sp>
      <p:sp>
        <p:nvSpPr>
          <p:cNvPr id="13" name="正文"/>
          <p:cNvSpPr txBox="1">
            <a:spLocks noGrp="1"/>
          </p:cNvSpPr>
          <p:nvPr>
            <p:ph idx="4"/>
            <p:custDataLst>
              <p:tags r:id="rId3"/>
            </p:custDataLst>
          </p:nvPr>
        </p:nvSpPr>
        <p:spPr>
          <a:xfrm>
            <a:off x="6235200" y="1854000"/>
            <a:ext cx="5342400" cy="43956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n-cs"/>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12" name="标题"/>
          <p:cNvSpPr txBox="1">
            <a:spLocks noGrp="1"/>
          </p:cNvSpPr>
          <p:nvPr>
            <p:ph type="title" idx="3"/>
            <p:custDataLst>
              <p:tags r:id="rId4"/>
            </p:custDataLst>
          </p:nvPr>
        </p:nvSpPr>
        <p:spPr>
          <a:xfrm>
            <a:off x="6235200" y="1429200"/>
            <a:ext cx="5342400" cy="40011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lumMod val="85000"/>
                    <a:lumOff val="15000"/>
                  </a:schemeClr>
                </a:solidFill>
                <a:latin typeface="+mn-ea"/>
                <a:ea typeface="+mn-ea"/>
                <a:cs typeface="+mn-cs"/>
              </a:defRPr>
            </a:lvl1pPr>
          </a:lstStyle>
          <a:p>
            <a:pPr lvl="0"/>
            <a:r>
              <a:rPr>
                <a:sym typeface="+mn-ea"/>
              </a:rPr>
              <a:t>单击此处编辑母版标题样式</a:t>
            </a:r>
          </a:p>
        </p:txBody>
      </p:sp>
      <p:sp>
        <p:nvSpPr>
          <p:cNvPr id="11" name="正文"/>
          <p:cNvSpPr txBox="1">
            <a:spLocks noGrp="1"/>
          </p:cNvSpPr>
          <p:nvPr>
            <p:ph idx="2"/>
            <p:custDataLst>
              <p:tags r:id="rId5"/>
            </p:custDataLst>
          </p:nvPr>
        </p:nvSpPr>
        <p:spPr>
          <a:xfrm>
            <a:off x="608400" y="1854000"/>
            <a:ext cx="5342400" cy="43956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n-cs"/>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10" name="标题"/>
          <p:cNvSpPr txBox="1">
            <a:spLocks noGrp="1"/>
          </p:cNvSpPr>
          <p:nvPr>
            <p:ph type="title" idx="1"/>
            <p:custDataLst>
              <p:tags r:id="rId6"/>
            </p:custDataLst>
          </p:nvPr>
        </p:nvSpPr>
        <p:spPr>
          <a:xfrm>
            <a:off x="608400" y="1429200"/>
            <a:ext cx="5342400" cy="400110"/>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lumMod val="85000"/>
                    <a:lumOff val="15000"/>
                  </a:schemeClr>
                </a:solidFill>
                <a:latin typeface="+mn-ea"/>
                <a:ea typeface="+mn-ea"/>
                <a:cs typeface="+mn-cs"/>
              </a:defRPr>
            </a:lvl1pPr>
          </a:lstStyle>
          <a:p>
            <a:pPr lvl="0"/>
            <a:r>
              <a:rPr>
                <a:sym typeface="+mn-ea"/>
              </a:rPr>
              <a:t>单击此处编辑母版标题样式</a:t>
            </a:r>
          </a:p>
        </p:txBody>
      </p:sp>
      <p:sp>
        <p:nvSpPr>
          <p:cNvPr id="7" name="日期占位符 6"/>
          <p:cNvSpPr>
            <a:spLocks noGrp="1"/>
          </p:cNvSpPr>
          <p:nvPr>
            <p:ph type="dt" sz="half" idx="10"/>
            <p:custDataLst>
              <p:tags r:id="rId7"/>
            </p:custDataLst>
          </p:nvPr>
        </p:nvSpPr>
        <p:spPr>
          <a:xfrm>
            <a:off x="612000" y="6314400"/>
            <a:ext cx="2700000" cy="316800"/>
          </a:xfrm>
        </p:spPr>
        <p:txBody>
          <a:bodyPr/>
          <a:lstStyle/>
          <a:p>
            <a:fld id="{760FBDFE-C587-4B4C-A407-44438C67B59E}" type="datetimeFigureOut">
              <a:rPr lang="zh-CN" altLang="en-US" smtClean="0"/>
              <a:t>2025/3/13</a:t>
            </a:fld>
            <a:endParaRPr lang="zh-CN" altLang="en-US"/>
          </a:p>
        </p:txBody>
      </p:sp>
      <p:sp>
        <p:nvSpPr>
          <p:cNvPr id="8" name="页脚占位符 7"/>
          <p:cNvSpPr>
            <a:spLocks noGrp="1"/>
          </p:cNvSpPr>
          <p:nvPr>
            <p:ph type="ftr" sz="quarter" idx="11"/>
            <p:custDataLst>
              <p:tags r:id="rId8"/>
            </p:custDataLst>
          </p:nvPr>
        </p:nvSpPr>
        <p:spPr>
          <a:xfrm>
            <a:off x="4116000" y="6314400"/>
            <a:ext cx="3960000" cy="316800"/>
          </a:xfrm>
        </p:spPr>
        <p:txBody>
          <a:bodyPr/>
          <a:lstStyle/>
          <a:p>
            <a:endParaRPr lang="zh-CN" altLang="en-US" dirty="0"/>
          </a:p>
        </p:txBody>
      </p:sp>
      <p:sp>
        <p:nvSpPr>
          <p:cNvPr id="9" name="灯片编号占位符 8"/>
          <p:cNvSpPr>
            <a:spLocks noGrp="1"/>
          </p:cNvSpPr>
          <p:nvPr>
            <p:ph type="sldNum" sz="quarter" idx="12"/>
            <p:custDataLst>
              <p:tags r:id="rId9"/>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平行四边形 6"/>
          <p:cNvSpPr/>
          <p:nvPr>
            <p:custDataLst>
              <p:tags r:id="rId1"/>
            </p:custDataLst>
          </p:nvPr>
        </p:nvSpPr>
        <p:spPr>
          <a:xfrm>
            <a:off x="549275" y="832845"/>
            <a:ext cx="2985770" cy="180325"/>
          </a:xfrm>
          <a:prstGeom prst="parallelogram">
            <a:avLst>
              <a:gd name="adj" fmla="val 38188"/>
            </a:avLst>
          </a:prstGeom>
          <a:gradFill>
            <a:gsLst>
              <a:gs pos="100000">
                <a:schemeClr val="accent1">
                  <a:alpha val="26000"/>
                </a:schemeClr>
              </a:gs>
              <a:gs pos="23000">
                <a:schemeClr val="accent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日期占位符 2"/>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t>2025/3/13</a:t>
            </a:fld>
            <a:endParaRPr lang="zh-CN" alt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
        <p:nvSpPr>
          <p:cNvPr id="2" name="标题 1"/>
          <p:cNvSpPr>
            <a:spLocks noGrp="1"/>
          </p:cNvSpPr>
          <p:nvPr>
            <p:ph type="title"/>
            <p:custDataLst>
              <p:tags r:id="rId5"/>
            </p:custDataLst>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p>
        </p:txBody>
      </p:sp>
      <p:sp>
        <p:nvSpPr>
          <p:cNvPr id="3" name="内容占位符 2"/>
          <p:cNvSpPr>
            <a:spLocks noGrp="1"/>
          </p:cNvSpPr>
          <p:nvPr>
            <p:ph idx="1"/>
          </p:nvPr>
        </p:nvSpPr>
        <p:spPr>
          <a:xfrm>
            <a:off x="838184" y="1983597"/>
            <a:ext cx="10515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2025/3/13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dirty="0"/>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仅内容">
    <p:spTree>
      <p:nvGrpSpPr>
        <p:cNvPr id="1" name=""/>
        <p:cNvGrpSpPr/>
        <p:nvPr/>
      </p:nvGrpSpPr>
      <p:grpSpPr>
        <a:xfrm>
          <a:off x="0" y="0"/>
          <a:ext cx="0" cy="0"/>
          <a:chOff x="0" y="0"/>
          <a:chExt cx="0" cy="0"/>
        </a:xfrm>
      </p:grpSpPr>
      <p:sp>
        <p:nvSpPr>
          <p:cNvPr id="7" name="正文"/>
          <p:cNvSpPr txBox="1">
            <a:spLocks noGrp="1"/>
          </p:cNvSpPr>
          <p:nvPr>
            <p:ph idx="1"/>
            <p:custDataLst>
              <p:tags r:id="rId1"/>
            </p:custDataLst>
          </p:nvPr>
        </p:nvSpPr>
        <p:spPr>
          <a:xfrm>
            <a:off x="695960" y="446399"/>
            <a:ext cx="10801985" cy="5731515"/>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n-cs"/>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t>2025/3/13</a:t>
            </a:fld>
            <a:endParaRPr lang="zh-CN" altLang="en-US"/>
          </a:p>
        </p:txBody>
      </p:sp>
      <p:sp>
        <p:nvSpPr>
          <p:cNvPr id="5" name="页脚占位符 4"/>
          <p:cNvSpPr>
            <a:spLocks noGrp="1"/>
          </p:cNvSpPr>
          <p:nvPr>
            <p:ph type="ftr" sz="quarter" idx="11"/>
            <p:custDataLst>
              <p:tags r:id="rId3"/>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8" name="平行四边形 7"/>
          <p:cNvSpPr/>
          <p:nvPr>
            <p:custDataLst>
              <p:tags r:id="rId1"/>
            </p:custDataLst>
          </p:nvPr>
        </p:nvSpPr>
        <p:spPr>
          <a:xfrm>
            <a:off x="549275" y="832845"/>
            <a:ext cx="2985770" cy="180325"/>
          </a:xfrm>
          <a:prstGeom prst="parallelogram">
            <a:avLst>
              <a:gd name="adj" fmla="val 38188"/>
            </a:avLst>
          </a:prstGeom>
          <a:gradFill>
            <a:gsLst>
              <a:gs pos="100000">
                <a:schemeClr val="accent1">
                  <a:alpha val="26000"/>
                </a:schemeClr>
              </a:gs>
              <a:gs pos="23000">
                <a:schemeClr val="accent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副标题"/>
          <p:cNvSpPr txBox="1">
            <a:spLocks noGrp="1"/>
          </p:cNvSpPr>
          <p:nvPr>
            <p:ph type="body" idx="1" hasCustomPrompt="1"/>
            <p:custDataLst>
              <p:tags r:id="rId2"/>
            </p:custDataLst>
          </p:nvPr>
        </p:nvSpPr>
        <p:spPr>
          <a:xfrm>
            <a:off x="695960" y="1301750"/>
            <a:ext cx="10799088" cy="405553"/>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0" i="0" u="none" strike="noStrike" kern="1200" cap="none" spc="300" normalizeH="0" baseline="0" noProof="1" dirty="0">
                <a:solidFill>
                  <a:schemeClr val="tx1">
                    <a:lumMod val="75000"/>
                    <a:lumOff val="25000"/>
                  </a:schemeClr>
                </a:solidFill>
                <a:latin typeface="+mn-ea"/>
                <a:ea typeface="+mn-ea"/>
                <a:cs typeface="+mn-cs"/>
              </a:defRPr>
            </a:lvl1pPr>
          </a:lstStyle>
          <a:p>
            <a:pPr lvl="0" algn="l"/>
            <a:r>
              <a:rPr lang="en-US" altLang="zh-CN">
                <a:sym typeface="+mn-ea"/>
              </a:rPr>
              <a:t>    </a:t>
            </a:r>
            <a:r>
              <a:rPr>
                <a:sym typeface="+mn-ea"/>
              </a:rPr>
              <a:t>单击此处编辑母版副标题样式</a:t>
            </a:r>
          </a:p>
        </p:txBody>
      </p:sp>
      <p:sp>
        <p:nvSpPr>
          <p:cNvPr id="3" name="日期占位符 2"/>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2025/3/13</a:t>
            </a:fld>
            <a:endParaRPr lang="zh-CN" alt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
        <p:nvSpPr>
          <p:cNvPr id="2" name="标题 1"/>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reserve="1">
  <p:cSld name="末尾幻灯片">
    <p:spTree>
      <p:nvGrpSpPr>
        <p:cNvPr id="1" name=""/>
        <p:cNvGrpSpPr/>
        <p:nvPr/>
      </p:nvGrpSpPr>
      <p:grpSpPr>
        <a:xfrm>
          <a:off x="0" y="0"/>
          <a:ext cx="0" cy="0"/>
          <a:chOff x="0" y="0"/>
          <a:chExt cx="0" cy="0"/>
        </a:xfrm>
      </p:grpSpPr>
      <p:pic>
        <p:nvPicPr>
          <p:cNvPr id="13" name="图片 12" descr="ͼƬ1-4"/>
          <p:cNvPicPr>
            <a:picLocks noChangeAspect="1"/>
          </p:cNvPicPr>
          <p:nvPr>
            <p:custDataLst>
              <p:tags r:id="rId1"/>
            </p:custDataLst>
          </p:nvPr>
        </p:nvPicPr>
        <p:blipFill>
          <a:blip r:embed="rId9">
            <a:lum contrast="6000"/>
          </a:blip>
          <a:stretch>
            <a:fillRect/>
          </a:stretch>
        </p:blipFill>
        <p:spPr>
          <a:xfrm>
            <a:off x="0" y="0"/>
            <a:ext cx="12192000" cy="6857365"/>
          </a:xfrm>
          <a:prstGeom prst="rect">
            <a:avLst/>
          </a:prstGeom>
        </p:spPr>
      </p:pic>
      <p:pic>
        <p:nvPicPr>
          <p:cNvPr id="9" name="图片 8"/>
          <p:cNvPicPr>
            <a:picLocks noChangeAspect="1"/>
          </p:cNvPicPr>
          <p:nvPr userDrawn="1">
            <p:custDataLst>
              <p:tags r:id="rId2"/>
            </p:custDataLst>
          </p:nvPr>
        </p:nvPicPr>
        <p:blipFill>
          <a:blip r:embed="rId10">
            <a:duotone>
              <a:prstClr val="black"/>
              <a:schemeClr val="accent1">
                <a:lumMod val="75000"/>
                <a:tint val="45000"/>
                <a:satMod val="400000"/>
              </a:schemeClr>
            </a:duotone>
            <a:extLst>
              <a:ext uri="{28A0092B-C50C-407E-A947-70E740481C1C}">
                <a14:useLocalDpi xmlns:a14="http://schemas.microsoft.com/office/drawing/2010/main" val="0"/>
              </a:ext>
            </a:extLst>
          </a:blip>
          <a:stretch>
            <a:fillRect/>
          </a:stretch>
        </p:blipFill>
        <p:spPr>
          <a:xfrm>
            <a:off x="0" y="1071"/>
            <a:ext cx="12192000" cy="6855858"/>
          </a:xfrm>
          <a:prstGeom prst="rect">
            <a:avLst/>
          </a:prstGeom>
        </p:spPr>
      </p:pic>
      <p:sp>
        <p:nvSpPr>
          <p:cNvPr id="8" name="署名"/>
          <p:cNvSpPr txBox="1">
            <a:spLocks noGrp="1"/>
          </p:cNvSpPr>
          <p:nvPr>
            <p:ph type="body" idx="2" hasCustomPrompt="1"/>
            <p:custDataLst>
              <p:tags r:id="rId3"/>
            </p:custDataLst>
          </p:nvPr>
        </p:nvSpPr>
        <p:spPr>
          <a:xfrm>
            <a:off x="907448" y="4113702"/>
            <a:ext cx="2034000" cy="468000"/>
          </a:xfrm>
          <a:prstGeom prst="roundRect">
            <a:avLst>
              <a:gd name="adj" fmla="val 25971"/>
            </a:avLst>
          </a:prstGeom>
          <a:gradFill>
            <a:gsLst>
              <a:gs pos="0">
                <a:schemeClr val="accent1"/>
              </a:gs>
              <a:gs pos="100000">
                <a:schemeClr val="accent2"/>
              </a:gs>
            </a:gsLst>
            <a:lin ang="2700000" scaled="0"/>
          </a:gradFill>
        </p:spPr>
        <p:txBody>
          <a:bodyPr wrap="square" lIns="0" tIns="0" rIns="0" bIns="0" rtlCol="0" anchor="ctr">
            <a:normAutofit/>
          </a:bodyPr>
          <a:lstStyle>
            <a:defPPr>
              <a:defRPr lang="zh-CN"/>
            </a:defPPr>
            <a:lvl1pPr marL="0" marR="0" algn="ctr" defTabSz="914400" rtl="0" eaLnBrk="1" fontAlgn="auto" latinLnBrk="0" hangingPunct="1">
              <a:lnSpc>
                <a:spcPct val="100000"/>
              </a:lnSpc>
              <a:buClrTx/>
              <a:buSzTx/>
              <a:buFontTx/>
              <a:buNone/>
              <a:defRPr kumimoji="0" lang="zh-CN" altLang="en-US" sz="1400" b="0" i="0" u="none" strike="noStrike" kern="1200" cap="none" spc="150" normalizeH="0" baseline="0" noProof="1" dirty="0">
                <a:solidFill>
                  <a:srgbClr val="FFFFFF"/>
                </a:solidFill>
                <a:effectLst>
                  <a:outerShdw blurRad="50800" dist="50800" dir="5400000" algn="ctr" rotWithShape="0">
                    <a:schemeClr val="accent2">
                      <a:alpha val="40000"/>
                    </a:schemeClr>
                  </a:outerShdw>
                </a:effectLst>
                <a:latin typeface="+mj-ea"/>
                <a:ea typeface="+mj-ea"/>
                <a:cs typeface="+mn-cs"/>
              </a:defRPr>
            </a:lvl1pPr>
          </a:lstStyle>
          <a:p>
            <a:pPr lvl="0"/>
            <a:r>
              <a:rPr>
                <a:sym typeface="+mn-ea"/>
              </a:rPr>
              <a:t>署名</a:t>
            </a:r>
          </a:p>
        </p:txBody>
      </p:sp>
      <p:sp>
        <p:nvSpPr>
          <p:cNvPr id="7" name="标题"/>
          <p:cNvSpPr txBox="1">
            <a:spLocks noGrp="1"/>
          </p:cNvSpPr>
          <p:nvPr>
            <p:ph type="title" idx="1" hasCustomPrompt="1"/>
            <p:custDataLst>
              <p:tags r:id="rId4"/>
            </p:custDataLst>
          </p:nvPr>
        </p:nvSpPr>
        <p:spPr>
          <a:xfrm>
            <a:off x="907448" y="1809751"/>
            <a:ext cx="6011908" cy="2059214"/>
          </a:xfrm>
          <a:prstGeom prst="rect">
            <a:avLst/>
          </a:prstGeom>
          <a:noFill/>
        </p:spPr>
        <p:txBody>
          <a:bodyPr wrap="square" lIns="0" tIns="0" rIns="0" bIns="0" rtlCol="0" anchor="ctr" anchorCtr="0">
            <a:normAutofit/>
          </a:bodyPr>
          <a:lstStyle>
            <a:lvl1pPr marL="0" marR="0" algn="l" defTabSz="914400" rtl="0" eaLnBrk="1" fontAlgn="auto" latinLnBrk="0" hangingPunct="1">
              <a:lnSpc>
                <a:spcPct val="100000"/>
              </a:lnSpc>
              <a:buClrTx/>
              <a:buSzTx/>
              <a:buFontTx/>
              <a:buNone/>
              <a:defRPr kumimoji="0" lang="zh-CN" altLang="en-US" sz="6000" b="0" i="0" u="none" strike="noStrike" kern="1200" cap="none" spc="300" normalizeH="0" baseline="0" noProof="1" dirty="0">
                <a:solidFill>
                  <a:schemeClr val="bg2">
                    <a:lumMod val="10000"/>
                  </a:schemeClr>
                </a:solidFill>
                <a:latin typeface="+mj-ea"/>
                <a:ea typeface="+mj-ea"/>
                <a:cs typeface="+mn-cs"/>
              </a:defRPr>
            </a:lvl1pPr>
          </a:lstStyle>
          <a:p>
            <a:pPr lvl="0"/>
            <a:r>
              <a:rPr>
                <a:sym typeface="+mn-ea"/>
              </a:rPr>
              <a:t>单击编辑标题</a:t>
            </a:r>
          </a:p>
        </p:txBody>
      </p:sp>
      <p:sp>
        <p:nvSpPr>
          <p:cNvPr id="4" name="日期占位符 3"/>
          <p:cNvSpPr>
            <a:spLocks noGrp="1"/>
          </p:cNvSpPr>
          <p:nvPr>
            <p:ph type="dt" sz="half" idx="10"/>
            <p:custDataLst>
              <p:tags r:id="rId5"/>
            </p:custDataLst>
          </p:nvPr>
        </p:nvSpPr>
        <p:spPr>
          <a:xfrm>
            <a:off x="612000" y="6314400"/>
            <a:ext cx="2700000" cy="316800"/>
          </a:xfrm>
        </p:spPr>
        <p:txBody>
          <a:bodyPr/>
          <a:lstStyle/>
          <a:p>
            <a:fld id="{760FBDFE-C587-4B4C-A407-44438C67B59E}" type="datetimeFigureOut">
              <a:rPr lang="zh-CN" altLang="en-US" smtClean="0"/>
              <a:t>2025/3/13</a:t>
            </a:fld>
            <a:endParaRPr lang="zh-CN" altLang="en-US"/>
          </a:p>
        </p:txBody>
      </p:sp>
      <p:sp>
        <p:nvSpPr>
          <p:cNvPr id="5" name="页脚占位符 4"/>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7"/>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p>
        </p:txBody>
      </p:sp>
      <p:sp>
        <p:nvSpPr>
          <p:cNvPr id="3" name="内容占位符 2"/>
          <p:cNvSpPr>
            <a:spLocks noGrp="1"/>
          </p:cNvSpPr>
          <p:nvPr>
            <p:ph sz="half" idx="1"/>
          </p:nvPr>
        </p:nvSpPr>
        <p:spPr>
          <a:xfrm>
            <a:off x="838184" y="1983597"/>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184" y="1983597"/>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8039" y="516256"/>
            <a:ext cx="10515890" cy="1324340"/>
          </a:xfrm>
        </p:spPr>
        <p:txBody>
          <a:bodyPr/>
          <a:lstStyle/>
          <a:p>
            <a:r>
              <a:rPr lang="zh-CN" altLang="en-US"/>
              <a:t>单击此处编辑母版标题样式</a:t>
            </a:r>
          </a:p>
        </p:txBody>
      </p:sp>
      <p:sp>
        <p:nvSpPr>
          <p:cNvPr id="3" name="文本占位符 2"/>
          <p:cNvSpPr>
            <a:spLocks noGrp="1"/>
          </p:cNvSpPr>
          <p:nvPr>
            <p:ph type="body" idx="1"/>
          </p:nvPr>
        </p:nvSpPr>
        <p:spPr>
          <a:xfrm>
            <a:off x="838039" y="1935192"/>
            <a:ext cx="5163349"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838039" y="2818085"/>
            <a:ext cx="5163349" cy="352369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66931" y="1935192"/>
            <a:ext cx="5186998"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166931" y="2818085"/>
            <a:ext cx="5186998" cy="352369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8184" y="723122"/>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1584" y="723123"/>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8184" y="2323322"/>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884" y="523097"/>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184" y="523097"/>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6.xml"/><Relationship Id="rId13" Type="http://schemas.openxmlformats.org/officeDocument/2006/relationships/image" Target="../media/image1.jpeg"/><Relationship Id="rId3" Type="http://schemas.openxmlformats.org/officeDocument/2006/relationships/tags" Target="../tags/tag1.xml"/><Relationship Id="rId7" Type="http://schemas.openxmlformats.org/officeDocument/2006/relationships/tags" Target="../tags/tag5.xml"/><Relationship Id="rId12" Type="http://schemas.openxmlformats.org/officeDocument/2006/relationships/tags" Target="../tags/tag10.xml"/><Relationship Id="rId2"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tags" Target="../tags/tag4.xml"/><Relationship Id="rId11" Type="http://schemas.openxmlformats.org/officeDocument/2006/relationships/tags" Target="../tags/tag9.xml"/><Relationship Id="rId5" Type="http://schemas.openxmlformats.org/officeDocument/2006/relationships/tags" Target="../tags/tag3.xml"/><Relationship Id="rId10" Type="http://schemas.openxmlformats.org/officeDocument/2006/relationships/tags" Target="../tags/tag8.xml"/><Relationship Id="rId4" Type="http://schemas.openxmlformats.org/officeDocument/2006/relationships/tags" Target="../tags/tag2.xml"/><Relationship Id="rId9" Type="http://schemas.openxmlformats.org/officeDocument/2006/relationships/tags" Target="../tags/tag7.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1.jpe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tags" Target="../tags/tag28.xml"/><Relationship Id="rId2" Type="http://schemas.openxmlformats.org/officeDocument/2006/relationships/theme" Target="../theme/theme3.xml"/><Relationship Id="rId1" Type="http://schemas.openxmlformats.org/officeDocument/2006/relationships/slideLayout" Target="../slideLayouts/slideLayout12.xml"/><Relationship Id="rId6" Type="http://schemas.openxmlformats.org/officeDocument/2006/relationships/tags" Target="../tags/tag22.xml"/><Relationship Id="rId11" Type="http://schemas.openxmlformats.org/officeDocument/2006/relationships/tags" Target="../tags/tag27.xml"/><Relationship Id="rId5" Type="http://schemas.openxmlformats.org/officeDocument/2006/relationships/tags" Target="../tags/tag21.xml"/><Relationship Id="rId10" Type="http://schemas.openxmlformats.org/officeDocument/2006/relationships/tags" Target="../tags/tag26.xml"/><Relationship Id="rId4" Type="http://schemas.openxmlformats.org/officeDocument/2006/relationships/tags" Target="../tags/tag20.xml"/><Relationship Id="rId9" Type="http://schemas.openxmlformats.org/officeDocument/2006/relationships/tags" Target="../tags/tag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ags" Target="../tags/tag37.xml"/><Relationship Id="rId18" Type="http://schemas.openxmlformats.org/officeDocument/2006/relationships/tags" Target="../tags/tag42.xml"/><Relationship Id="rId3" Type="http://schemas.openxmlformats.org/officeDocument/2006/relationships/slideLayout" Target="../slideLayouts/slideLayout15.xml"/><Relationship Id="rId21" Type="http://schemas.openxmlformats.org/officeDocument/2006/relationships/tags" Target="../tags/tag45.xml"/><Relationship Id="rId7" Type="http://schemas.openxmlformats.org/officeDocument/2006/relationships/slideLayout" Target="../slideLayouts/slideLayout19.xml"/><Relationship Id="rId12" Type="http://schemas.openxmlformats.org/officeDocument/2006/relationships/theme" Target="../theme/theme4.xml"/><Relationship Id="rId17" Type="http://schemas.openxmlformats.org/officeDocument/2006/relationships/tags" Target="../tags/tag41.xml"/><Relationship Id="rId2" Type="http://schemas.openxmlformats.org/officeDocument/2006/relationships/slideLayout" Target="../slideLayouts/slideLayout14.xml"/><Relationship Id="rId16" Type="http://schemas.openxmlformats.org/officeDocument/2006/relationships/tags" Target="../tags/tag40.xml"/><Relationship Id="rId20" Type="http://schemas.openxmlformats.org/officeDocument/2006/relationships/tags" Target="../tags/tag4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ags" Target="../tags/tag39.xml"/><Relationship Id="rId23" Type="http://schemas.openxmlformats.org/officeDocument/2006/relationships/image" Target="../media/image1.jpeg"/><Relationship Id="rId10" Type="http://schemas.openxmlformats.org/officeDocument/2006/relationships/slideLayout" Target="../slideLayouts/slideLayout22.xml"/><Relationship Id="rId19" Type="http://schemas.openxmlformats.org/officeDocument/2006/relationships/tags" Target="../tags/tag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ags" Target="../tags/tag38.xml"/><Relationship Id="rId22" Type="http://schemas.openxmlformats.org/officeDocument/2006/relationships/tags" Target="../tags/tag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168" y="523113"/>
            <a:ext cx="10515600" cy="1325563"/>
          </a:xfrm>
          <a:prstGeom prst="rect">
            <a:avLst/>
          </a:prstGeom>
        </p:spPr>
        <p:txBody>
          <a:bodyPr vert="horz" lIns="91440" tIns="45720" rIns="91440" bIns="45720" rtlCol="0" anchor="ctr">
            <a:noAutofit/>
          </a:bodyPr>
          <a:lstStyle/>
          <a:p>
            <a:r>
              <a:rPr lang="zh-CN" altLang="en-US"/>
              <a:t>单击此处编辑母版标题样式</a:t>
            </a:r>
          </a:p>
        </p:txBody>
      </p:sp>
      <p:sp>
        <p:nvSpPr>
          <p:cNvPr id="3" name="文本占位符 2"/>
          <p:cNvSpPr>
            <a:spLocks noGrp="1"/>
          </p:cNvSpPr>
          <p:nvPr>
            <p:ph type="body" idx="1"/>
          </p:nvPr>
        </p:nvSpPr>
        <p:spPr>
          <a:xfrm>
            <a:off x="838168" y="1983613"/>
            <a:ext cx="10515600" cy="4351338"/>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a:p>
            <a:pPr lvl="5"/>
            <a:r>
              <a:rPr lang="zh-CN" altLang="en-US" dirty="0"/>
              <a:t>第六级</a:t>
            </a:r>
            <a:endParaRPr lang="en-US" altLang="zh-CN" dirty="0"/>
          </a:p>
          <a:p>
            <a:pPr marL="2971800" marR="0" lvl="6"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第七级</a:t>
            </a:r>
            <a:endParaRPr lang="en-US" altLang="zh-CN" dirty="0"/>
          </a:p>
          <a:p>
            <a:pPr marL="3429000" marR="0" lvl="7"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第八级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第九级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lang="en-US" altLang="zh-CN" dirty="0"/>
          </a:p>
          <a:p>
            <a:pPr lvl="5"/>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5pPr>
      <a:lvl6pPr marL="25146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lang="zh-CN" altLang="en-US" sz="2400" kern="1200" dirty="0">
          <a:solidFill>
            <a:schemeClr val="tx1"/>
          </a:solidFill>
          <a:latin typeface="微软雅黑" panose="020B0503020204020204" charset="-122"/>
          <a:ea typeface="微软雅黑" panose="020B0503020204020204" charset="-122"/>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altLang="zh-CN" sz="2400" kern="1200" dirty="0" smtClean="0">
          <a:solidFill>
            <a:schemeClr val="tx1"/>
          </a:solidFill>
          <a:latin typeface="微软雅黑" panose="020B0503020204020204" charset="-122"/>
          <a:ea typeface="微软雅黑" panose="020B0503020204020204"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5" name="矩形 4"/>
          <p:cNvSpPr/>
          <p:nvPr userDrawn="1">
            <p:custDataLst>
              <p:tags r:id="rId4"/>
            </p:custDataLst>
          </p:nvPr>
        </p:nvSpPr>
        <p:spPr>
          <a:xfrm>
            <a:off x="0" y="635"/>
            <a:ext cx="12191365" cy="6871335"/>
          </a:xfrm>
          <a:prstGeom prst="rect">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8" name="图片 7" descr="A2"/>
          <p:cNvPicPr>
            <a:picLocks noChangeAspect="1"/>
          </p:cNvPicPr>
          <p:nvPr>
            <p:custDataLst>
              <p:tags r:id="rId5"/>
            </p:custDataLst>
          </p:nvPr>
        </p:nvPicPr>
        <p:blipFill>
          <a:blip r:embed="rId13">
            <a:alphaModFix amt="15000"/>
          </a:blip>
          <a:stretch>
            <a:fillRect/>
          </a:stretch>
        </p:blipFill>
        <p:spPr>
          <a:xfrm flipH="1">
            <a:off x="0" y="635"/>
            <a:ext cx="12192000" cy="6871335"/>
          </a:xfrm>
          <a:prstGeom prst="rect">
            <a:avLst/>
          </a:prstGeom>
        </p:spPr>
      </p:pic>
      <p:sp>
        <p:nvSpPr>
          <p:cNvPr id="7" name="平行四边形 6"/>
          <p:cNvSpPr/>
          <p:nvPr>
            <p:custDataLst>
              <p:tags r:id="rId6"/>
            </p:custDataLst>
          </p:nvPr>
        </p:nvSpPr>
        <p:spPr>
          <a:xfrm>
            <a:off x="549275" y="832845"/>
            <a:ext cx="2985770" cy="180325"/>
          </a:xfrm>
          <a:prstGeom prst="parallelogram">
            <a:avLst>
              <a:gd name="adj" fmla="val 38188"/>
            </a:avLst>
          </a:prstGeom>
          <a:gradFill>
            <a:gsLst>
              <a:gs pos="100000">
                <a:schemeClr val="accent1">
                  <a:alpha val="26000"/>
                </a:schemeClr>
              </a:gs>
              <a:gs pos="23000">
                <a:schemeClr val="accent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9"/>
          <p:cNvSpPr>
            <a:spLocks noGrp="1"/>
          </p:cNvSpPr>
          <p:nvPr>
            <p:ph type="dt" sz="half" idx="10"/>
            <p:custDataLst>
              <p:tags r:id="rId7"/>
            </p:custDataLst>
          </p:nvPr>
        </p:nvSpPr>
        <p:spPr>
          <a:xfrm>
            <a:off x="695960" y="6356350"/>
            <a:ext cx="2743200" cy="365125"/>
          </a:xfrm>
        </p:spPr>
        <p:txBody>
          <a:bodyPr/>
          <a:lstStyle/>
          <a:p>
            <a:fld id="{760FBDFE-C587-4B4C-A407-44438C67B59E}" type="datetimeFigureOut">
              <a:rPr lang="zh-CN" altLang="en-US" smtClean="0"/>
              <a:t>2025/3/13</a:t>
            </a:fld>
            <a:endParaRPr lang="zh-CN" altLang="en-US"/>
          </a:p>
        </p:txBody>
      </p:sp>
      <p:sp>
        <p:nvSpPr>
          <p:cNvPr id="11" name="页脚占位符 10"/>
          <p:cNvSpPr>
            <a:spLocks noGrp="1"/>
          </p:cNvSpPr>
          <p:nvPr>
            <p:ph type="ftr" sz="quarter" idx="11"/>
            <p:custDataLst>
              <p:tags r:id="rId8"/>
            </p:custDataLst>
          </p:nvPr>
        </p:nvSpPr>
        <p:spPr>
          <a:xfrm>
            <a:off x="4038600" y="6356350"/>
            <a:ext cx="4114800" cy="365125"/>
          </a:xfrm>
        </p:spPr>
        <p:txBody>
          <a:bodyPr/>
          <a:lstStyle/>
          <a:p>
            <a:endParaRPr lang="zh-CN" altLang="en-US" dirty="0"/>
          </a:p>
        </p:txBody>
      </p:sp>
      <p:sp>
        <p:nvSpPr>
          <p:cNvPr id="12" name="灯片编号占位符 11"/>
          <p:cNvSpPr>
            <a:spLocks noGrp="1"/>
          </p:cNvSpPr>
          <p:nvPr>
            <p:ph type="sldNum" sz="quarter" idx="12"/>
            <p:custDataLst>
              <p:tags r:id="rId9"/>
            </p:custDataLst>
          </p:nvPr>
        </p:nvSpPr>
        <p:spPr>
          <a:xfrm>
            <a:off x="8753983" y="6356350"/>
            <a:ext cx="2743200" cy="365125"/>
          </a:xfrm>
        </p:spPr>
        <p:txBody>
          <a:bodyPr/>
          <a:lstStyle/>
          <a:p>
            <a:fld id="{49AE70B2-8BF9-45C0-BB95-33D1B9D3A854}" type="slidenum">
              <a:rPr lang="zh-CN" altLang="en-US" smtClean="0"/>
              <a:t>‹#›</a:t>
            </a:fld>
            <a:endParaRPr lang="zh-CN" altLang="en-US" dirty="0"/>
          </a:p>
        </p:txBody>
      </p:sp>
      <p:sp>
        <p:nvSpPr>
          <p:cNvPr id="2" name="文本占位符 1"/>
          <p:cNvSpPr>
            <a:spLocks noGrp="1"/>
          </p:cNvSpPr>
          <p:nvPr>
            <p:ph type="body" idx="21"/>
            <p:custDataLst>
              <p:tags r:id="rId10"/>
            </p:custDataLst>
          </p:nvPr>
        </p:nvSpPr>
        <p:spPr>
          <a:xfrm>
            <a:off x="695960" y="1301749"/>
            <a:ext cx="10800000" cy="4873625"/>
          </a:xfrm>
          <a:prstGeom prst="rect">
            <a:avLst/>
          </a:prstGeom>
          <a:ln>
            <a:noFill/>
            <a:prstDash val="sysDash"/>
          </a:ln>
        </p:spPr>
        <p:txBody>
          <a:bodyPr vert="horz" lIns="90000" tIns="46800" rIns="90000" bIns="46800" rtlCol="0">
            <a:normAutofit/>
          </a:bodyPr>
          <a:lstStyle/>
          <a:p>
            <a:pPr marR="0" lvl="0">
              <a:spcBef>
                <a:spcPts val="1200"/>
              </a:spcBef>
              <a:spcAft>
                <a:spcPts val="0"/>
              </a:spcAft>
              <a:buClr>
                <a:schemeClr val="accent1">
                  <a:lumMod val="40000"/>
                  <a:lumOff val="60000"/>
                </a:schemeClr>
              </a:buClr>
              <a:buSzTx/>
            </a:pPr>
            <a:r>
              <a:rPr lang="zh-CN" altLang="en-US" dirty="0"/>
              <a:t>单击此处编辑母版文本样式</a:t>
            </a:r>
          </a:p>
          <a:p>
            <a:pPr marR="0" lvl="1">
              <a:spcBef>
                <a:spcPts val="1200"/>
              </a:spcBef>
              <a:spcAft>
                <a:spcPts val="0"/>
              </a:spcAft>
              <a:buClr>
                <a:schemeClr val="accent1">
                  <a:lumMod val="40000"/>
                  <a:lumOff val="60000"/>
                </a:schemeClr>
              </a:buClr>
              <a:tabLst>
                <a:tab pos="1609725" algn="l"/>
              </a:tabLst>
            </a:pPr>
            <a:r>
              <a:rPr lang="zh-CN" altLang="en-US" dirty="0"/>
              <a:t>二级</a:t>
            </a:r>
          </a:p>
          <a:p>
            <a:pPr marR="0" lvl="2">
              <a:spcBef>
                <a:spcPts val="1200"/>
              </a:spcBef>
              <a:spcAft>
                <a:spcPts val="0"/>
              </a:spcAft>
              <a:buClr>
                <a:schemeClr val="accent1">
                  <a:lumMod val="40000"/>
                  <a:lumOff val="60000"/>
                </a:schemeClr>
              </a:buClr>
            </a:pPr>
            <a:r>
              <a:rPr lang="zh-CN" altLang="en-US" dirty="0"/>
              <a:t>三级</a:t>
            </a:r>
          </a:p>
          <a:p>
            <a:pPr marR="0" lvl="3">
              <a:spcBef>
                <a:spcPts val="1200"/>
              </a:spcBef>
              <a:spcAft>
                <a:spcPts val="0"/>
              </a:spcAft>
              <a:buClr>
                <a:schemeClr val="accent1">
                  <a:lumMod val="40000"/>
                  <a:lumOff val="60000"/>
                </a:schemeClr>
              </a:buClr>
            </a:pPr>
            <a:r>
              <a:rPr lang="zh-CN" altLang="en-US" dirty="0"/>
              <a:t>四级</a:t>
            </a:r>
          </a:p>
          <a:p>
            <a:pPr marR="0" lvl="4">
              <a:spcBef>
                <a:spcPts val="1200"/>
              </a:spcBef>
              <a:spcAft>
                <a:spcPts val="0"/>
              </a:spcAft>
              <a:buClr>
                <a:schemeClr val="accent1">
                  <a:lumMod val="40000"/>
                  <a:lumOff val="60000"/>
                </a:schemeClr>
              </a:buClr>
            </a:pPr>
            <a:r>
              <a:rPr lang="zh-CN" altLang="en-US" dirty="0"/>
              <a:t>五级</a:t>
            </a:r>
          </a:p>
        </p:txBody>
      </p:sp>
      <p:sp>
        <p:nvSpPr>
          <p:cNvPr id="3" name="标题占位符 2"/>
          <p:cNvSpPr>
            <a:spLocks noGrp="1"/>
          </p:cNvSpPr>
          <p:nvPr>
            <p:ph type="title"/>
            <p:custDataLst>
              <p:tags r:id="rId11"/>
            </p:custDataLst>
          </p:nvPr>
        </p:nvSpPr>
        <p:spPr>
          <a:xfrm>
            <a:off x="695960" y="360000"/>
            <a:ext cx="10800000" cy="720000"/>
          </a:xfrm>
          <a:prstGeom prst="rect">
            <a:avLst/>
          </a:prstGeom>
          <a:noFill/>
          <a:ln>
            <a:noFill/>
            <a:prstDash val="sysDash"/>
          </a:ln>
        </p:spPr>
        <p:txBody>
          <a:bodyPr vert="horz" wrap="square" lIns="91440" tIns="45720" rIns="91440" bIns="45720" rtlCol="0" anchor="ctr">
            <a:normAutofit/>
          </a:bodyPr>
          <a:lstStyle/>
          <a:p>
            <a:pPr marL="0" marR="0" lvl="0">
              <a:buClrTx/>
              <a:buSzTx/>
              <a:buFontTx/>
            </a:pPr>
            <a:r>
              <a:rPr lang="zh-CN" altLang="en-US" dirty="0"/>
              <a:t>单击此处编辑母版标题样式</a:t>
            </a:r>
          </a:p>
        </p:txBody>
      </p:sp>
      <p:sp>
        <p:nvSpPr>
          <p:cNvPr id="6" name="KSO_TEMPLATE" hidden="1"/>
          <p:cNvSpPr/>
          <p:nvPr userDrawn="1">
            <p:custDataLst>
              <p:tags r:id="rId1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3"/>
    </p:custDataLst>
  </p:cSld>
  <p:clrMap bg1="lt1" tx1="dk1" bg2="lt2" tx2="dk2" accent1="accent1" accent2="accent2" accent3="accent3" accent4="accent4" accent5="accent5" accent6="accent6" hlink="hlink" folHlink="folHlink"/>
  <p:sldLayoutIdLst>
    <p:sldLayoutId id="2147483660" r:id="rId1"/>
  </p:sldLayoutIdLst>
  <p:txStyles>
    <p:titleStyle>
      <a:lvl1pPr algn="l" defTabSz="914400" rtl="0" eaLnBrk="1" fontAlgn="auto" latinLnBrk="0" hangingPunct="1">
        <a:lnSpc>
          <a:spcPct val="100000"/>
        </a:lnSpc>
        <a:spcBef>
          <a:spcPct val="0"/>
        </a:spcBef>
        <a:buNone/>
        <a:defRPr kumimoji="0" lang="zh-CN" altLang="en-US" sz="3200" b="0" i="0" u="none" strike="noStrike" kern="1200" cap="none" spc="300" normalizeH="0" baseline="0" dirty="0" smtClean="0">
          <a:ln>
            <a:noFill/>
            <a:prstDash val="sysDot"/>
          </a:ln>
          <a:solidFill>
            <a:srgbClr val="293642"/>
          </a:solidFill>
          <a:uFillTx/>
          <a:latin typeface="+mj-ea"/>
          <a:ea typeface="+mj-ea"/>
          <a:cs typeface="+mn-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smtClean="0">
          <a:ln>
            <a:noFill/>
            <a:prstDash val="sysDot"/>
          </a:ln>
          <a:solidFill>
            <a:srgbClr val="293642"/>
          </a:solidFill>
          <a:uFillTx/>
          <a:latin typeface="+mn-ea"/>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kumimoji="0" lang="zh-CN" altLang="en-US" sz="1600" b="0" i="0" u="none" strike="noStrike" kern="1200" cap="none" spc="150" normalizeH="0" baseline="0" smtClean="0">
          <a:solidFill>
            <a:srgbClr val="293642"/>
          </a:solidFill>
          <a:uFillTx/>
          <a:latin typeface="+mn-ea"/>
          <a:ea typeface="+mn-ea"/>
          <a:cs typeface="MiSans Heavy" panose="00000A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smtClean="0">
          <a:solidFill>
            <a:srgbClr val="293642"/>
          </a:solidFill>
          <a:uFillTx/>
          <a:latin typeface="+mn-ea"/>
          <a:ea typeface="+mn-ea"/>
          <a:cs typeface="MiSans Heavy" panose="00000A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smtClean="0">
          <a:solidFill>
            <a:srgbClr val="293642"/>
          </a:solidFill>
          <a:uFillTx/>
          <a:latin typeface="+mn-ea"/>
          <a:ea typeface="+mn-ea"/>
          <a:cs typeface="MiSans Heavy" panose="00000A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smtClean="0">
          <a:solidFill>
            <a:srgbClr val="293642"/>
          </a:solidFill>
          <a:uFillTx/>
          <a:latin typeface="+mn-ea"/>
          <a:ea typeface="+mn-ea"/>
          <a:cs typeface="MiSans Heavy" panose="00000A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5" name="矩形 4"/>
          <p:cNvSpPr/>
          <p:nvPr userDrawn="1">
            <p:custDataLst>
              <p:tags r:id="rId4"/>
            </p:custDataLst>
          </p:nvPr>
        </p:nvSpPr>
        <p:spPr>
          <a:xfrm>
            <a:off x="0" y="635"/>
            <a:ext cx="12191365" cy="6871335"/>
          </a:xfrm>
          <a:prstGeom prst="rect">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8" name="图片 7" descr="A2"/>
          <p:cNvPicPr>
            <a:picLocks noChangeAspect="1"/>
          </p:cNvPicPr>
          <p:nvPr>
            <p:custDataLst>
              <p:tags r:id="rId5"/>
            </p:custDataLst>
          </p:nvPr>
        </p:nvPicPr>
        <p:blipFill>
          <a:blip r:embed="rId13">
            <a:alphaModFix amt="15000"/>
          </a:blip>
          <a:stretch>
            <a:fillRect/>
          </a:stretch>
        </p:blipFill>
        <p:spPr>
          <a:xfrm flipH="1">
            <a:off x="0" y="635"/>
            <a:ext cx="12192000" cy="6871335"/>
          </a:xfrm>
          <a:prstGeom prst="rect">
            <a:avLst/>
          </a:prstGeom>
        </p:spPr>
      </p:pic>
      <p:sp>
        <p:nvSpPr>
          <p:cNvPr id="7" name="平行四边形 6"/>
          <p:cNvSpPr/>
          <p:nvPr>
            <p:custDataLst>
              <p:tags r:id="rId6"/>
            </p:custDataLst>
          </p:nvPr>
        </p:nvSpPr>
        <p:spPr>
          <a:xfrm>
            <a:off x="549275" y="832845"/>
            <a:ext cx="2985770" cy="180325"/>
          </a:xfrm>
          <a:prstGeom prst="parallelogram">
            <a:avLst>
              <a:gd name="adj" fmla="val 38188"/>
            </a:avLst>
          </a:prstGeom>
          <a:gradFill>
            <a:gsLst>
              <a:gs pos="100000">
                <a:schemeClr val="accent1">
                  <a:alpha val="26000"/>
                </a:schemeClr>
              </a:gs>
              <a:gs pos="23000">
                <a:schemeClr val="accent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9"/>
          <p:cNvSpPr>
            <a:spLocks noGrp="1"/>
          </p:cNvSpPr>
          <p:nvPr>
            <p:ph type="dt" sz="half" idx="10"/>
            <p:custDataLst>
              <p:tags r:id="rId7"/>
            </p:custDataLst>
          </p:nvPr>
        </p:nvSpPr>
        <p:spPr>
          <a:xfrm>
            <a:off x="695960" y="6356350"/>
            <a:ext cx="2743200" cy="365125"/>
          </a:xfrm>
        </p:spPr>
        <p:txBody>
          <a:bodyPr/>
          <a:lstStyle/>
          <a:p>
            <a:fld id="{760FBDFE-C587-4B4C-A407-44438C67B59E}" type="datetimeFigureOut">
              <a:rPr lang="zh-CN" altLang="en-US" smtClean="0"/>
              <a:t>2025/3/13</a:t>
            </a:fld>
            <a:endParaRPr lang="zh-CN" altLang="en-US"/>
          </a:p>
        </p:txBody>
      </p:sp>
      <p:sp>
        <p:nvSpPr>
          <p:cNvPr id="11" name="页脚占位符 10"/>
          <p:cNvSpPr>
            <a:spLocks noGrp="1"/>
          </p:cNvSpPr>
          <p:nvPr>
            <p:ph type="ftr" sz="quarter" idx="11"/>
            <p:custDataLst>
              <p:tags r:id="rId8"/>
            </p:custDataLst>
          </p:nvPr>
        </p:nvSpPr>
        <p:spPr>
          <a:xfrm>
            <a:off x="4038600" y="6356350"/>
            <a:ext cx="4114800" cy="365125"/>
          </a:xfrm>
        </p:spPr>
        <p:txBody>
          <a:bodyPr/>
          <a:lstStyle/>
          <a:p>
            <a:endParaRPr lang="zh-CN" altLang="en-US" dirty="0"/>
          </a:p>
        </p:txBody>
      </p:sp>
      <p:sp>
        <p:nvSpPr>
          <p:cNvPr id="12" name="灯片编号占位符 11"/>
          <p:cNvSpPr>
            <a:spLocks noGrp="1"/>
          </p:cNvSpPr>
          <p:nvPr>
            <p:ph type="sldNum" sz="quarter" idx="12"/>
            <p:custDataLst>
              <p:tags r:id="rId9"/>
            </p:custDataLst>
          </p:nvPr>
        </p:nvSpPr>
        <p:spPr>
          <a:xfrm>
            <a:off x="8753983" y="6356350"/>
            <a:ext cx="2743200" cy="365125"/>
          </a:xfrm>
        </p:spPr>
        <p:txBody>
          <a:bodyPr/>
          <a:lstStyle/>
          <a:p>
            <a:fld id="{49AE70B2-8BF9-45C0-BB95-33D1B9D3A854}" type="slidenum">
              <a:rPr lang="zh-CN" altLang="en-US" smtClean="0"/>
              <a:t>‹#›</a:t>
            </a:fld>
            <a:endParaRPr lang="zh-CN" altLang="en-US" dirty="0"/>
          </a:p>
        </p:txBody>
      </p:sp>
      <p:sp>
        <p:nvSpPr>
          <p:cNvPr id="2" name="文本占位符 1"/>
          <p:cNvSpPr>
            <a:spLocks noGrp="1"/>
          </p:cNvSpPr>
          <p:nvPr>
            <p:ph type="body" idx="21"/>
            <p:custDataLst>
              <p:tags r:id="rId10"/>
            </p:custDataLst>
          </p:nvPr>
        </p:nvSpPr>
        <p:spPr>
          <a:xfrm>
            <a:off x="695960" y="1301749"/>
            <a:ext cx="10800000" cy="4873625"/>
          </a:xfrm>
          <a:prstGeom prst="rect">
            <a:avLst/>
          </a:prstGeom>
          <a:ln>
            <a:noFill/>
            <a:prstDash val="sysDash"/>
          </a:ln>
        </p:spPr>
        <p:txBody>
          <a:bodyPr vert="horz" lIns="90000" tIns="46800" rIns="90000" bIns="46800" rtlCol="0">
            <a:normAutofit/>
          </a:bodyPr>
          <a:lstStyle/>
          <a:p>
            <a:pPr marR="0" lvl="0">
              <a:spcBef>
                <a:spcPts val="1200"/>
              </a:spcBef>
              <a:spcAft>
                <a:spcPts val="0"/>
              </a:spcAft>
              <a:buClr>
                <a:schemeClr val="accent1">
                  <a:lumMod val="40000"/>
                  <a:lumOff val="60000"/>
                </a:schemeClr>
              </a:buClr>
              <a:buSzTx/>
            </a:pPr>
            <a:r>
              <a:rPr lang="zh-CN" altLang="en-US" dirty="0"/>
              <a:t>单击此处编辑母版文本样式</a:t>
            </a:r>
          </a:p>
          <a:p>
            <a:pPr marR="0" lvl="1">
              <a:spcBef>
                <a:spcPts val="1200"/>
              </a:spcBef>
              <a:spcAft>
                <a:spcPts val="0"/>
              </a:spcAft>
              <a:buClr>
                <a:schemeClr val="accent1">
                  <a:lumMod val="40000"/>
                  <a:lumOff val="60000"/>
                </a:schemeClr>
              </a:buClr>
              <a:tabLst>
                <a:tab pos="1609725" algn="l"/>
              </a:tabLst>
            </a:pPr>
            <a:r>
              <a:rPr lang="zh-CN" altLang="en-US" dirty="0"/>
              <a:t>二级</a:t>
            </a:r>
          </a:p>
          <a:p>
            <a:pPr marR="0" lvl="2">
              <a:spcBef>
                <a:spcPts val="1200"/>
              </a:spcBef>
              <a:spcAft>
                <a:spcPts val="0"/>
              </a:spcAft>
              <a:buClr>
                <a:schemeClr val="accent1">
                  <a:lumMod val="40000"/>
                  <a:lumOff val="60000"/>
                </a:schemeClr>
              </a:buClr>
            </a:pPr>
            <a:r>
              <a:rPr lang="zh-CN" altLang="en-US" dirty="0"/>
              <a:t>三级</a:t>
            </a:r>
          </a:p>
          <a:p>
            <a:pPr marR="0" lvl="3">
              <a:spcBef>
                <a:spcPts val="1200"/>
              </a:spcBef>
              <a:spcAft>
                <a:spcPts val="0"/>
              </a:spcAft>
              <a:buClr>
                <a:schemeClr val="accent1">
                  <a:lumMod val="40000"/>
                  <a:lumOff val="60000"/>
                </a:schemeClr>
              </a:buClr>
            </a:pPr>
            <a:r>
              <a:rPr lang="zh-CN" altLang="en-US" dirty="0"/>
              <a:t>四级</a:t>
            </a:r>
          </a:p>
          <a:p>
            <a:pPr marR="0" lvl="4">
              <a:spcBef>
                <a:spcPts val="1200"/>
              </a:spcBef>
              <a:spcAft>
                <a:spcPts val="0"/>
              </a:spcAft>
              <a:buClr>
                <a:schemeClr val="accent1">
                  <a:lumMod val="40000"/>
                  <a:lumOff val="60000"/>
                </a:schemeClr>
              </a:buClr>
            </a:pPr>
            <a:r>
              <a:rPr lang="zh-CN" altLang="en-US" dirty="0"/>
              <a:t>五级</a:t>
            </a:r>
          </a:p>
        </p:txBody>
      </p:sp>
      <p:sp>
        <p:nvSpPr>
          <p:cNvPr id="3" name="标题占位符 2"/>
          <p:cNvSpPr>
            <a:spLocks noGrp="1"/>
          </p:cNvSpPr>
          <p:nvPr>
            <p:ph type="title"/>
            <p:custDataLst>
              <p:tags r:id="rId11"/>
            </p:custDataLst>
          </p:nvPr>
        </p:nvSpPr>
        <p:spPr>
          <a:xfrm>
            <a:off x="695960" y="360000"/>
            <a:ext cx="10800000" cy="720000"/>
          </a:xfrm>
          <a:prstGeom prst="rect">
            <a:avLst/>
          </a:prstGeom>
          <a:noFill/>
          <a:ln>
            <a:noFill/>
            <a:prstDash val="sysDash"/>
          </a:ln>
        </p:spPr>
        <p:txBody>
          <a:bodyPr vert="horz" wrap="square" lIns="91440" tIns="45720" rIns="91440" bIns="45720" rtlCol="0" anchor="ctr">
            <a:normAutofit/>
          </a:bodyPr>
          <a:lstStyle/>
          <a:p>
            <a:pPr marL="0" marR="0" lvl="0">
              <a:buClrTx/>
              <a:buSzTx/>
              <a:buFontTx/>
            </a:pPr>
            <a:r>
              <a:rPr lang="zh-CN" altLang="en-US" dirty="0"/>
              <a:t>单击此处编辑母版标题样式</a:t>
            </a:r>
          </a:p>
        </p:txBody>
      </p:sp>
      <p:sp>
        <p:nvSpPr>
          <p:cNvPr id="6" name="KSO_TEMPLATE" hidden="1"/>
          <p:cNvSpPr/>
          <p:nvPr userDrawn="1">
            <p:custDataLst>
              <p:tags r:id="rId1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3"/>
    </p:custData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fontAlgn="auto" latinLnBrk="0" hangingPunct="1">
        <a:lnSpc>
          <a:spcPct val="100000"/>
        </a:lnSpc>
        <a:spcBef>
          <a:spcPct val="0"/>
        </a:spcBef>
        <a:buNone/>
        <a:defRPr kumimoji="0" lang="zh-CN" altLang="en-US" sz="3200" b="0" i="0" u="none" strike="noStrike" kern="1200" cap="none" spc="300" normalizeH="0" baseline="0" dirty="0" smtClean="0">
          <a:ln>
            <a:noFill/>
            <a:prstDash val="sysDot"/>
          </a:ln>
          <a:solidFill>
            <a:srgbClr val="293642"/>
          </a:solidFill>
          <a:uFillTx/>
          <a:latin typeface="+mj-ea"/>
          <a:ea typeface="+mj-ea"/>
          <a:cs typeface="+mn-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smtClean="0">
          <a:ln>
            <a:noFill/>
            <a:prstDash val="sysDot"/>
          </a:ln>
          <a:solidFill>
            <a:srgbClr val="293642"/>
          </a:solidFill>
          <a:uFillTx/>
          <a:latin typeface="+mn-ea"/>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kumimoji="0" lang="zh-CN" altLang="en-US" sz="1600" b="0" i="0" u="none" strike="noStrike" kern="1200" cap="none" spc="150" normalizeH="0" baseline="0" smtClean="0">
          <a:solidFill>
            <a:srgbClr val="293642"/>
          </a:solidFill>
          <a:uFillTx/>
          <a:latin typeface="+mn-ea"/>
          <a:ea typeface="+mn-ea"/>
          <a:cs typeface="MiSans Heavy" panose="00000A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smtClean="0">
          <a:solidFill>
            <a:srgbClr val="293642"/>
          </a:solidFill>
          <a:uFillTx/>
          <a:latin typeface="+mn-ea"/>
          <a:ea typeface="+mn-ea"/>
          <a:cs typeface="MiSans Heavy" panose="00000A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smtClean="0">
          <a:solidFill>
            <a:srgbClr val="293642"/>
          </a:solidFill>
          <a:uFillTx/>
          <a:latin typeface="+mn-ea"/>
          <a:ea typeface="+mn-ea"/>
          <a:cs typeface="MiSans Heavy" panose="00000A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smtClean="0">
          <a:solidFill>
            <a:srgbClr val="293642"/>
          </a:solidFill>
          <a:uFillTx/>
          <a:latin typeface="+mn-ea"/>
          <a:ea typeface="+mn-ea"/>
          <a:cs typeface="MiSans Heavy" panose="00000A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5" name="矩形 4"/>
          <p:cNvSpPr/>
          <p:nvPr userDrawn="1">
            <p:custDataLst>
              <p:tags r:id="rId14"/>
            </p:custDataLst>
          </p:nvPr>
        </p:nvSpPr>
        <p:spPr>
          <a:xfrm>
            <a:off x="0" y="635"/>
            <a:ext cx="12191365" cy="6871335"/>
          </a:xfrm>
          <a:prstGeom prst="rect">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8" name="图片 7" descr="A2"/>
          <p:cNvPicPr>
            <a:picLocks noChangeAspect="1"/>
          </p:cNvPicPr>
          <p:nvPr>
            <p:custDataLst>
              <p:tags r:id="rId15"/>
            </p:custDataLst>
          </p:nvPr>
        </p:nvPicPr>
        <p:blipFill>
          <a:blip r:embed="rId23">
            <a:alphaModFix amt="15000"/>
          </a:blip>
          <a:stretch>
            <a:fillRect/>
          </a:stretch>
        </p:blipFill>
        <p:spPr>
          <a:xfrm flipH="1">
            <a:off x="0" y="635"/>
            <a:ext cx="12192000" cy="6871335"/>
          </a:xfrm>
          <a:prstGeom prst="rect">
            <a:avLst/>
          </a:prstGeom>
        </p:spPr>
      </p:pic>
      <p:sp>
        <p:nvSpPr>
          <p:cNvPr id="7" name="平行四边形 6"/>
          <p:cNvSpPr/>
          <p:nvPr>
            <p:custDataLst>
              <p:tags r:id="rId16"/>
            </p:custDataLst>
          </p:nvPr>
        </p:nvSpPr>
        <p:spPr>
          <a:xfrm>
            <a:off x="549275" y="832845"/>
            <a:ext cx="2985770" cy="180325"/>
          </a:xfrm>
          <a:prstGeom prst="parallelogram">
            <a:avLst>
              <a:gd name="adj" fmla="val 38188"/>
            </a:avLst>
          </a:prstGeom>
          <a:gradFill>
            <a:gsLst>
              <a:gs pos="100000">
                <a:schemeClr val="accent1">
                  <a:alpha val="26000"/>
                </a:schemeClr>
              </a:gs>
              <a:gs pos="23000">
                <a:schemeClr val="accent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日期占位符 9"/>
          <p:cNvSpPr>
            <a:spLocks noGrp="1"/>
          </p:cNvSpPr>
          <p:nvPr>
            <p:ph type="dt" sz="half" idx="10"/>
            <p:custDataLst>
              <p:tags r:id="rId17"/>
            </p:custDataLst>
          </p:nvPr>
        </p:nvSpPr>
        <p:spPr>
          <a:xfrm>
            <a:off x="695960" y="6356350"/>
            <a:ext cx="2743200" cy="365125"/>
          </a:xfrm>
        </p:spPr>
        <p:txBody>
          <a:bodyPr/>
          <a:lstStyle/>
          <a:p>
            <a:fld id="{760FBDFE-C587-4B4C-A407-44438C67B59E}" type="datetimeFigureOut">
              <a:rPr lang="zh-CN" altLang="en-US" smtClean="0"/>
              <a:t>2025/3/13</a:t>
            </a:fld>
            <a:endParaRPr lang="zh-CN" altLang="en-US"/>
          </a:p>
        </p:txBody>
      </p:sp>
      <p:sp>
        <p:nvSpPr>
          <p:cNvPr id="11" name="页脚占位符 10"/>
          <p:cNvSpPr>
            <a:spLocks noGrp="1"/>
          </p:cNvSpPr>
          <p:nvPr>
            <p:ph type="ftr" sz="quarter" idx="11"/>
            <p:custDataLst>
              <p:tags r:id="rId18"/>
            </p:custDataLst>
          </p:nvPr>
        </p:nvSpPr>
        <p:spPr>
          <a:xfrm>
            <a:off x="4038600" y="6356350"/>
            <a:ext cx="4114800" cy="365125"/>
          </a:xfrm>
        </p:spPr>
        <p:txBody>
          <a:bodyPr/>
          <a:lstStyle/>
          <a:p>
            <a:endParaRPr lang="zh-CN" altLang="en-US" dirty="0"/>
          </a:p>
        </p:txBody>
      </p:sp>
      <p:sp>
        <p:nvSpPr>
          <p:cNvPr id="12" name="灯片编号占位符 11"/>
          <p:cNvSpPr>
            <a:spLocks noGrp="1"/>
          </p:cNvSpPr>
          <p:nvPr>
            <p:ph type="sldNum" sz="quarter" idx="12"/>
            <p:custDataLst>
              <p:tags r:id="rId19"/>
            </p:custDataLst>
          </p:nvPr>
        </p:nvSpPr>
        <p:spPr>
          <a:xfrm>
            <a:off x="8753983" y="6356350"/>
            <a:ext cx="2743200" cy="365125"/>
          </a:xfrm>
        </p:spPr>
        <p:txBody>
          <a:bodyPr/>
          <a:lstStyle/>
          <a:p>
            <a:fld id="{49AE70B2-8BF9-45C0-BB95-33D1B9D3A854}" type="slidenum">
              <a:rPr lang="zh-CN" altLang="en-US" smtClean="0"/>
              <a:t>‹#›</a:t>
            </a:fld>
            <a:endParaRPr lang="zh-CN" altLang="en-US" dirty="0"/>
          </a:p>
        </p:txBody>
      </p:sp>
      <p:sp>
        <p:nvSpPr>
          <p:cNvPr id="2" name="文本占位符 1"/>
          <p:cNvSpPr>
            <a:spLocks noGrp="1"/>
          </p:cNvSpPr>
          <p:nvPr>
            <p:ph type="body" idx="21"/>
            <p:custDataLst>
              <p:tags r:id="rId20"/>
            </p:custDataLst>
          </p:nvPr>
        </p:nvSpPr>
        <p:spPr>
          <a:xfrm>
            <a:off x="695960" y="1301749"/>
            <a:ext cx="10800000" cy="4873625"/>
          </a:xfrm>
          <a:prstGeom prst="rect">
            <a:avLst/>
          </a:prstGeom>
          <a:ln>
            <a:noFill/>
            <a:prstDash val="sysDash"/>
          </a:ln>
        </p:spPr>
        <p:txBody>
          <a:bodyPr vert="horz" lIns="90000" tIns="46800" rIns="90000" bIns="46800" rtlCol="0">
            <a:normAutofit/>
          </a:bodyPr>
          <a:lstStyle/>
          <a:p>
            <a:pPr marR="0" lvl="0">
              <a:spcBef>
                <a:spcPts val="1200"/>
              </a:spcBef>
              <a:spcAft>
                <a:spcPts val="0"/>
              </a:spcAft>
              <a:buClr>
                <a:schemeClr val="accent1">
                  <a:lumMod val="40000"/>
                  <a:lumOff val="60000"/>
                </a:schemeClr>
              </a:buClr>
              <a:buSzTx/>
            </a:pPr>
            <a:r>
              <a:rPr lang="zh-CN" altLang="en-US" dirty="0"/>
              <a:t>单击此处编辑母版文本样式</a:t>
            </a:r>
          </a:p>
          <a:p>
            <a:pPr marR="0" lvl="1">
              <a:spcBef>
                <a:spcPts val="1200"/>
              </a:spcBef>
              <a:spcAft>
                <a:spcPts val="0"/>
              </a:spcAft>
              <a:buClr>
                <a:schemeClr val="accent1">
                  <a:lumMod val="40000"/>
                  <a:lumOff val="60000"/>
                </a:schemeClr>
              </a:buClr>
              <a:tabLst>
                <a:tab pos="1609725" algn="l"/>
              </a:tabLst>
            </a:pPr>
            <a:r>
              <a:rPr lang="zh-CN" altLang="en-US" dirty="0"/>
              <a:t>二级</a:t>
            </a:r>
          </a:p>
          <a:p>
            <a:pPr marR="0" lvl="2">
              <a:spcBef>
                <a:spcPts val="1200"/>
              </a:spcBef>
              <a:spcAft>
                <a:spcPts val="0"/>
              </a:spcAft>
              <a:buClr>
                <a:schemeClr val="accent1">
                  <a:lumMod val="40000"/>
                  <a:lumOff val="60000"/>
                </a:schemeClr>
              </a:buClr>
            </a:pPr>
            <a:r>
              <a:rPr lang="zh-CN" altLang="en-US" dirty="0"/>
              <a:t>三级</a:t>
            </a:r>
          </a:p>
          <a:p>
            <a:pPr marR="0" lvl="3">
              <a:spcBef>
                <a:spcPts val="1200"/>
              </a:spcBef>
              <a:spcAft>
                <a:spcPts val="0"/>
              </a:spcAft>
              <a:buClr>
                <a:schemeClr val="accent1">
                  <a:lumMod val="40000"/>
                  <a:lumOff val="60000"/>
                </a:schemeClr>
              </a:buClr>
            </a:pPr>
            <a:r>
              <a:rPr lang="zh-CN" altLang="en-US" dirty="0"/>
              <a:t>四级</a:t>
            </a:r>
          </a:p>
          <a:p>
            <a:pPr marR="0" lvl="4">
              <a:spcBef>
                <a:spcPts val="1200"/>
              </a:spcBef>
              <a:spcAft>
                <a:spcPts val="0"/>
              </a:spcAft>
              <a:buClr>
                <a:schemeClr val="accent1">
                  <a:lumMod val="40000"/>
                  <a:lumOff val="60000"/>
                </a:schemeClr>
              </a:buClr>
            </a:pPr>
            <a:r>
              <a:rPr lang="zh-CN" altLang="en-US" dirty="0"/>
              <a:t>五级</a:t>
            </a:r>
          </a:p>
        </p:txBody>
      </p:sp>
      <p:sp>
        <p:nvSpPr>
          <p:cNvPr id="3" name="标题占位符 2"/>
          <p:cNvSpPr>
            <a:spLocks noGrp="1"/>
          </p:cNvSpPr>
          <p:nvPr>
            <p:ph type="title"/>
            <p:custDataLst>
              <p:tags r:id="rId21"/>
            </p:custDataLst>
          </p:nvPr>
        </p:nvSpPr>
        <p:spPr>
          <a:xfrm>
            <a:off x="695960" y="360000"/>
            <a:ext cx="10800000" cy="720000"/>
          </a:xfrm>
          <a:prstGeom prst="rect">
            <a:avLst/>
          </a:prstGeom>
          <a:noFill/>
          <a:ln>
            <a:noFill/>
            <a:prstDash val="sysDash"/>
          </a:ln>
        </p:spPr>
        <p:txBody>
          <a:bodyPr vert="horz" wrap="square" lIns="91440" tIns="45720" rIns="91440" bIns="45720" rtlCol="0" anchor="ctr">
            <a:normAutofit/>
          </a:bodyPr>
          <a:lstStyle/>
          <a:p>
            <a:pPr marL="0" marR="0" lvl="0">
              <a:buClrTx/>
              <a:buSzTx/>
              <a:buFontTx/>
            </a:pPr>
            <a:r>
              <a:rPr lang="zh-CN" altLang="en-US" dirty="0"/>
              <a:t>单击此处编辑母版标题样式</a:t>
            </a:r>
          </a:p>
        </p:txBody>
      </p:sp>
      <p:sp>
        <p:nvSpPr>
          <p:cNvPr id="6"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3"/>
    </p:custData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fontAlgn="auto" latinLnBrk="0" hangingPunct="1">
        <a:lnSpc>
          <a:spcPct val="100000"/>
        </a:lnSpc>
        <a:spcBef>
          <a:spcPct val="0"/>
        </a:spcBef>
        <a:buNone/>
        <a:defRPr kumimoji="0" lang="zh-CN" altLang="en-US" sz="3200" b="0" i="0" u="none" strike="noStrike" kern="1200" cap="none" spc="300" normalizeH="0" baseline="0" dirty="0" smtClean="0">
          <a:ln>
            <a:noFill/>
            <a:prstDash val="sysDot"/>
          </a:ln>
          <a:solidFill>
            <a:srgbClr val="293642"/>
          </a:solidFill>
          <a:uFillTx/>
          <a:latin typeface="+mj-ea"/>
          <a:ea typeface="+mj-ea"/>
          <a:cs typeface="+mn-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smtClean="0">
          <a:ln>
            <a:noFill/>
            <a:prstDash val="sysDot"/>
          </a:ln>
          <a:solidFill>
            <a:srgbClr val="293642"/>
          </a:solidFill>
          <a:uFillTx/>
          <a:latin typeface="+mn-ea"/>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kumimoji="0" lang="zh-CN" altLang="en-US" sz="1600" b="0" i="0" u="none" strike="noStrike" kern="1200" cap="none" spc="150" normalizeH="0" baseline="0" smtClean="0">
          <a:solidFill>
            <a:srgbClr val="293642"/>
          </a:solidFill>
          <a:uFillTx/>
          <a:latin typeface="+mn-ea"/>
          <a:ea typeface="+mn-ea"/>
          <a:cs typeface="MiSans Heavy" panose="00000A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smtClean="0">
          <a:solidFill>
            <a:srgbClr val="293642"/>
          </a:solidFill>
          <a:uFillTx/>
          <a:latin typeface="+mn-ea"/>
          <a:ea typeface="+mn-ea"/>
          <a:cs typeface="MiSans Heavy" panose="00000A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smtClean="0">
          <a:solidFill>
            <a:srgbClr val="293642"/>
          </a:solidFill>
          <a:uFillTx/>
          <a:latin typeface="+mn-ea"/>
          <a:ea typeface="+mn-ea"/>
          <a:cs typeface="MiSans Heavy" panose="00000A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smtClean="0">
          <a:solidFill>
            <a:srgbClr val="293642"/>
          </a:solidFill>
          <a:uFillTx/>
          <a:latin typeface="+mn-ea"/>
          <a:ea typeface="+mn-ea"/>
          <a:cs typeface="MiSans Heavy" panose="00000A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notesSlide" Target="../notesSlides/notesSlide1.xml"/><Relationship Id="rId5" Type="http://schemas.openxmlformats.org/officeDocument/2006/relationships/slideLayout" Target="../slideLayouts/slideLayout13.xml"/><Relationship Id="rId4" Type="http://schemas.openxmlformats.org/officeDocument/2006/relationships/tags" Target="../tags/tag121.xml"/></Relationships>
</file>

<file path=ppt/slides/_rels/slide10.xml.rels><?xml version="1.0" encoding="UTF-8" standalone="yes"?>
<Relationships xmlns="http://schemas.openxmlformats.org/package/2006/relationships"><Relationship Id="rId3" Type="http://schemas.openxmlformats.org/officeDocument/2006/relationships/tags" Target="../tags/tag188.xml"/><Relationship Id="rId7" Type="http://schemas.openxmlformats.org/officeDocument/2006/relationships/slideLayout" Target="../slideLayouts/slideLayout19.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194.xml"/><Relationship Id="rId7" Type="http://schemas.openxmlformats.org/officeDocument/2006/relationships/slideLayout" Target="../slideLayouts/slideLayout19.xml"/><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9"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 Id="rId5" Type="http://schemas.openxmlformats.org/officeDocument/2006/relationships/notesSlide" Target="../notesSlides/notesSlide7.xml"/><Relationship Id="rId4"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tags" Target="../tags/tag208.xml"/><Relationship Id="rId13" Type="http://schemas.openxmlformats.org/officeDocument/2006/relationships/tags" Target="../tags/tag213.xml"/><Relationship Id="rId3" Type="http://schemas.openxmlformats.org/officeDocument/2006/relationships/tags" Target="../tags/tag203.xml"/><Relationship Id="rId7" Type="http://schemas.openxmlformats.org/officeDocument/2006/relationships/tags" Target="../tags/tag207.xml"/><Relationship Id="rId12" Type="http://schemas.openxmlformats.org/officeDocument/2006/relationships/tags" Target="../tags/tag212.xml"/><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tags" Target="../tags/tag211.xml"/><Relationship Id="rId5" Type="http://schemas.openxmlformats.org/officeDocument/2006/relationships/tags" Target="../tags/tag205.xml"/><Relationship Id="rId10" Type="http://schemas.openxmlformats.org/officeDocument/2006/relationships/tags" Target="../tags/tag210.xml"/><Relationship Id="rId4" Type="http://schemas.openxmlformats.org/officeDocument/2006/relationships/tags" Target="../tags/tag204.xml"/><Relationship Id="rId9" Type="http://schemas.openxmlformats.org/officeDocument/2006/relationships/tags" Target="../tags/tag209.xml"/><Relationship Id="rId14"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216.xml"/><Relationship Id="rId7" Type="http://schemas.openxmlformats.org/officeDocument/2006/relationships/notesSlide" Target="../notesSlides/notesSlide8.xml"/><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slideLayout" Target="../slideLayouts/slideLayout19.xml"/><Relationship Id="rId5" Type="http://schemas.openxmlformats.org/officeDocument/2006/relationships/tags" Target="../tags/tag218.xml"/><Relationship Id="rId4" Type="http://schemas.openxmlformats.org/officeDocument/2006/relationships/tags" Target="../tags/tag217.xml"/></Relationships>
</file>

<file path=ppt/slides/_rels/slide15.xml.rels><?xml version="1.0" encoding="UTF-8" standalone="yes"?>
<Relationships xmlns="http://schemas.openxmlformats.org/package/2006/relationships"><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 Id="rId5" Type="http://schemas.openxmlformats.org/officeDocument/2006/relationships/notesSlide" Target="../notesSlides/notesSlide9.xml"/><Relationship Id="rId4"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tags" Target="../tags/tag234.xml"/><Relationship Id="rId18" Type="http://schemas.openxmlformats.org/officeDocument/2006/relationships/tags" Target="../tags/tag239.xml"/><Relationship Id="rId3" Type="http://schemas.openxmlformats.org/officeDocument/2006/relationships/tags" Target="../tags/tag224.xml"/><Relationship Id="rId21" Type="http://schemas.openxmlformats.org/officeDocument/2006/relationships/slideLayout" Target="../slideLayouts/slideLayout19.xml"/><Relationship Id="rId7" Type="http://schemas.openxmlformats.org/officeDocument/2006/relationships/tags" Target="../tags/tag228.xml"/><Relationship Id="rId12" Type="http://schemas.openxmlformats.org/officeDocument/2006/relationships/tags" Target="../tags/tag233.xml"/><Relationship Id="rId17" Type="http://schemas.openxmlformats.org/officeDocument/2006/relationships/tags" Target="../tags/tag238.xml"/><Relationship Id="rId2" Type="http://schemas.openxmlformats.org/officeDocument/2006/relationships/tags" Target="../tags/tag223.xml"/><Relationship Id="rId16" Type="http://schemas.openxmlformats.org/officeDocument/2006/relationships/tags" Target="../tags/tag237.xml"/><Relationship Id="rId20" Type="http://schemas.openxmlformats.org/officeDocument/2006/relationships/tags" Target="../tags/tag241.xml"/><Relationship Id="rId1" Type="http://schemas.openxmlformats.org/officeDocument/2006/relationships/tags" Target="../tags/tag222.xml"/><Relationship Id="rId6" Type="http://schemas.openxmlformats.org/officeDocument/2006/relationships/tags" Target="../tags/tag227.xml"/><Relationship Id="rId11" Type="http://schemas.openxmlformats.org/officeDocument/2006/relationships/tags" Target="../tags/tag232.xml"/><Relationship Id="rId5" Type="http://schemas.openxmlformats.org/officeDocument/2006/relationships/tags" Target="../tags/tag226.xml"/><Relationship Id="rId15" Type="http://schemas.openxmlformats.org/officeDocument/2006/relationships/tags" Target="../tags/tag236.xml"/><Relationship Id="rId10" Type="http://schemas.openxmlformats.org/officeDocument/2006/relationships/tags" Target="../tags/tag231.xml"/><Relationship Id="rId19" Type="http://schemas.openxmlformats.org/officeDocument/2006/relationships/tags" Target="../tags/tag240.xm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tags" Target="../tags/tag235.xml"/><Relationship Id="rId2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tags" Target="../tags/tag244.xml"/><Relationship Id="rId7" Type="http://schemas.openxmlformats.org/officeDocument/2006/relationships/tags" Target="../tags/tag248.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tags" Target="../tags/tag247.xml"/><Relationship Id="rId5" Type="http://schemas.openxmlformats.org/officeDocument/2006/relationships/tags" Target="../tags/tag246.xml"/><Relationship Id="rId4" Type="http://schemas.openxmlformats.org/officeDocument/2006/relationships/tags" Target="../tags/tag245.xml"/><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 Id="rId5" Type="http://schemas.openxmlformats.org/officeDocument/2006/relationships/notesSlide" Target="../notesSlides/notesSlide11.xml"/><Relationship Id="rId4"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tags" Target="../tags/tag134.xml"/><Relationship Id="rId18" Type="http://schemas.openxmlformats.org/officeDocument/2006/relationships/slideLayout" Target="../slideLayouts/slideLayout11.xml"/><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tags" Target="../tags/tag133.xml"/><Relationship Id="rId17" Type="http://schemas.openxmlformats.org/officeDocument/2006/relationships/tags" Target="../tags/tag138.xml"/><Relationship Id="rId2" Type="http://schemas.openxmlformats.org/officeDocument/2006/relationships/tags" Target="../tags/tag123.xml"/><Relationship Id="rId16" Type="http://schemas.openxmlformats.org/officeDocument/2006/relationships/tags" Target="../tags/tag137.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5" Type="http://schemas.openxmlformats.org/officeDocument/2006/relationships/tags" Target="../tags/tag136.xml"/><Relationship Id="rId10" Type="http://schemas.openxmlformats.org/officeDocument/2006/relationships/tags" Target="../tags/tag131.xml"/><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tags" Target="../tags/tag135.xml"/></Relationships>
</file>

<file path=ppt/slides/_rels/slide3.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tags" Target="../tags/tag144.xml"/><Relationship Id="rId7" Type="http://schemas.openxmlformats.org/officeDocument/2006/relationships/tags" Target="../tags/tag148.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151.xml"/><Relationship Id="rId7" Type="http://schemas.openxmlformats.org/officeDocument/2006/relationships/slideLayout" Target="../slideLayouts/slideLayout19.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tags" Target="../tags/tag152.xml"/><Relationship Id="rId9" Type="http://schemas.openxmlformats.org/officeDocument/2006/relationships/image" Target="../media/image8.jpeg"/></Relationships>
</file>

<file path=ppt/slides/_rels/slide6.xml.rels><?xml version="1.0" encoding="UTF-8" standalone="yes"?>
<Relationships xmlns="http://schemas.openxmlformats.org/package/2006/relationships"><Relationship Id="rId8" Type="http://schemas.openxmlformats.org/officeDocument/2006/relationships/tags" Target="../tags/tag162.xml"/><Relationship Id="rId13" Type="http://schemas.openxmlformats.org/officeDocument/2006/relationships/tags" Target="../tags/tag167.xml"/><Relationship Id="rId3" Type="http://schemas.openxmlformats.org/officeDocument/2006/relationships/tags" Target="../tags/tag157.xml"/><Relationship Id="rId7" Type="http://schemas.openxmlformats.org/officeDocument/2006/relationships/tags" Target="../tags/tag161.xml"/><Relationship Id="rId12" Type="http://schemas.openxmlformats.org/officeDocument/2006/relationships/tags" Target="../tags/tag166.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tags" Target="../tags/tag165.xml"/><Relationship Id="rId5" Type="http://schemas.openxmlformats.org/officeDocument/2006/relationships/tags" Target="../tags/tag159.xml"/><Relationship Id="rId10" Type="http://schemas.openxmlformats.org/officeDocument/2006/relationships/tags" Target="../tags/tag164.xml"/><Relationship Id="rId4" Type="http://schemas.openxmlformats.org/officeDocument/2006/relationships/tags" Target="../tags/tag158.xml"/><Relationship Id="rId9" Type="http://schemas.openxmlformats.org/officeDocument/2006/relationships/tags" Target="../tags/tag163.xml"/><Relationship Id="rId14"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 Id="rId5" Type="http://schemas.openxmlformats.org/officeDocument/2006/relationships/notesSlide" Target="../notesSlides/notesSlide4.xml"/><Relationship Id="rId4"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tags" Target="../tags/tag178.xml"/><Relationship Id="rId13" Type="http://schemas.openxmlformats.org/officeDocument/2006/relationships/slideLayout" Target="../slideLayouts/slideLayout19.xml"/><Relationship Id="rId3" Type="http://schemas.openxmlformats.org/officeDocument/2006/relationships/tags" Target="../tags/tag173.xml"/><Relationship Id="rId7" Type="http://schemas.openxmlformats.org/officeDocument/2006/relationships/tags" Target="../tags/tag177.xml"/><Relationship Id="rId12" Type="http://schemas.openxmlformats.org/officeDocument/2006/relationships/tags" Target="../tags/tag182.xml"/><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tags" Target="../tags/tag181.xml"/><Relationship Id="rId5" Type="http://schemas.openxmlformats.org/officeDocument/2006/relationships/tags" Target="../tags/tag175.xml"/><Relationship Id="rId10" Type="http://schemas.openxmlformats.org/officeDocument/2006/relationships/tags" Target="../tags/tag180.xml"/><Relationship Id="rId4" Type="http://schemas.openxmlformats.org/officeDocument/2006/relationships/tags" Target="../tags/tag174.xml"/><Relationship Id="rId9" Type="http://schemas.openxmlformats.org/officeDocument/2006/relationships/tags" Target="../tags/tag179.xml"/><Relationship Id="rId1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5" Type="http://schemas.openxmlformats.org/officeDocument/2006/relationships/notesSlide" Target="../notesSlides/notesSlide5.xml"/><Relationship Id="rId4"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3"/>
            <p:custDataLst>
              <p:tags r:id="rId2"/>
            </p:custDataLst>
          </p:nvPr>
        </p:nvSpPr>
        <p:spPr/>
        <p:txBody>
          <a:bodyPr>
            <a:normAutofit fontScale="50000" lnSpcReduction="20000"/>
          </a:bodyPr>
          <a:lstStyle/>
          <a:p>
            <a:r>
              <a:rPr lang="en-US" altLang="zh-CN" sz="6700" dirty="0">
                <a:ln>
                  <a:noFill/>
                  <a:prstDash val="sysDot"/>
                </a:ln>
                <a:solidFill>
                  <a:srgbClr val="FFFFFF"/>
                </a:solidFill>
                <a:effectLst>
                  <a:outerShdw blurRad="50800" dist="50800" dir="5400000" algn="ctr" rotWithShape="0">
                    <a:schemeClr val="accent2">
                      <a:alpha val="40000"/>
                    </a:schemeClr>
                  </a:outerShdw>
                </a:effectLst>
                <a:uFillTx/>
              </a:rPr>
              <a:t>Xin Guan</a:t>
            </a:r>
            <a:endParaRPr lang="en-US" altLang="zh-CN" sz="6700" dirty="0"/>
          </a:p>
        </p:txBody>
      </p:sp>
      <p:sp>
        <p:nvSpPr>
          <p:cNvPr id="6" name="文本占位符 5"/>
          <p:cNvSpPr>
            <a:spLocks noGrp="1"/>
          </p:cNvSpPr>
          <p:nvPr>
            <p:ph type="body" idx="2"/>
            <p:custDataLst>
              <p:tags r:id="rId3"/>
            </p:custDataLst>
          </p:nvPr>
        </p:nvSpPr>
        <p:spPr>
          <a:xfrm>
            <a:off x="907430" y="2150280"/>
            <a:ext cx="3827130" cy="679760"/>
          </a:xfrm>
        </p:spPr>
        <p:txBody>
          <a:bodyPr>
            <a:normAutofit/>
          </a:bodyPr>
          <a:lstStyle/>
          <a:p>
            <a:r>
              <a:rPr lang="en-US" altLang="zh-CN" sz="3200" dirty="0">
                <a:solidFill>
                  <a:srgbClr val="9DC3E6"/>
                </a:solidFill>
              </a:rPr>
              <a:t>Mid-term report </a:t>
            </a:r>
          </a:p>
        </p:txBody>
      </p:sp>
      <p:sp>
        <p:nvSpPr>
          <p:cNvPr id="7" name="标题 6"/>
          <p:cNvSpPr>
            <a:spLocks noGrp="1"/>
          </p:cNvSpPr>
          <p:nvPr>
            <p:ph type="title" idx="1"/>
            <p:custDataLst>
              <p:tags r:id="rId4"/>
            </p:custDataLst>
          </p:nvPr>
        </p:nvSpPr>
        <p:spPr>
          <a:xfrm>
            <a:off x="907430" y="3041583"/>
            <a:ext cx="8318380" cy="1477010"/>
          </a:xfrm>
        </p:spPr>
        <p:txBody>
          <a:bodyPr>
            <a:normAutofit/>
          </a:bodyPr>
          <a:lstStyle/>
          <a:p>
            <a:r>
              <a:rPr lang="zh-CN" altLang="en-US" sz="3600" dirty="0">
                <a:latin typeface="阿里巴巴普惠体 Medium" panose="00020600040101010101" pitchFamily="18" charset="-122"/>
                <a:ea typeface="阿里巴巴普惠体 Medium" panose="00020600040101010101" pitchFamily="18" charset="-122"/>
                <a:cs typeface="阿里巴巴普惠体 Medium" panose="00020600040101010101" pitchFamily="18" charset="-122"/>
              </a:rPr>
              <a:t>AI-Enhanced Student Skills Development Tracker</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custDataLst>
              <p:tags r:id="rId2"/>
            </p:custDataLst>
          </p:nvPr>
        </p:nvSpPr>
        <p:spPr>
          <a:xfrm>
            <a:off x="6250305" y="242542"/>
            <a:ext cx="970004" cy="897309"/>
          </a:xfrm>
          <a:custGeom>
            <a:avLst/>
            <a:gdLst/>
            <a:ahLst/>
            <a:cxnLst>
              <a:cxn ang="3">
                <a:pos x="hc" y="t"/>
              </a:cxn>
              <a:cxn ang="cd2">
                <a:pos x="l" y="vc"/>
              </a:cxn>
              <a:cxn ang="cd4">
                <a:pos x="hc" y="b"/>
              </a:cxn>
              <a:cxn ang="0">
                <a:pos x="r" y="vc"/>
              </a:cxn>
            </a:cxnLst>
            <a:rect l="l" t="t" r="r" b="b"/>
            <a:pathLst>
              <a:path w="1528" h="1413">
                <a:moveTo>
                  <a:pt x="485" y="0"/>
                </a:moveTo>
                <a:lnTo>
                  <a:pt x="615" y="206"/>
                </a:lnTo>
                <a:cubicBezTo>
                  <a:pt x="507" y="251"/>
                  <a:pt x="428" y="318"/>
                  <a:pt x="377" y="408"/>
                </a:cubicBezTo>
                <a:cubicBezTo>
                  <a:pt x="326" y="497"/>
                  <a:pt x="297" y="627"/>
                  <a:pt x="291" y="798"/>
                </a:cubicBezTo>
                <a:lnTo>
                  <a:pt x="568" y="798"/>
                </a:lnTo>
                <a:lnTo>
                  <a:pt x="568" y="1413"/>
                </a:lnTo>
                <a:lnTo>
                  <a:pt x="0" y="1413"/>
                </a:lnTo>
                <a:lnTo>
                  <a:pt x="0" y="927"/>
                </a:lnTo>
                <a:cubicBezTo>
                  <a:pt x="0" y="664"/>
                  <a:pt x="31" y="474"/>
                  <a:pt x="94" y="356"/>
                </a:cubicBezTo>
                <a:cubicBezTo>
                  <a:pt x="177" y="199"/>
                  <a:pt x="307" y="80"/>
                  <a:pt x="485" y="0"/>
                </a:cubicBezTo>
                <a:close/>
                <a:moveTo>
                  <a:pt x="1398" y="0"/>
                </a:moveTo>
                <a:lnTo>
                  <a:pt x="1528" y="206"/>
                </a:lnTo>
                <a:cubicBezTo>
                  <a:pt x="1420" y="251"/>
                  <a:pt x="1340" y="318"/>
                  <a:pt x="1290" y="408"/>
                </a:cubicBezTo>
                <a:cubicBezTo>
                  <a:pt x="1239" y="497"/>
                  <a:pt x="1210" y="627"/>
                  <a:pt x="1204" y="798"/>
                </a:cubicBezTo>
                <a:lnTo>
                  <a:pt x="1481" y="798"/>
                </a:lnTo>
                <a:lnTo>
                  <a:pt x="1481" y="1413"/>
                </a:lnTo>
                <a:lnTo>
                  <a:pt x="912" y="1413"/>
                </a:lnTo>
                <a:lnTo>
                  <a:pt x="912" y="927"/>
                </a:lnTo>
                <a:cubicBezTo>
                  <a:pt x="912" y="664"/>
                  <a:pt x="944" y="474"/>
                  <a:pt x="1006" y="356"/>
                </a:cubicBezTo>
                <a:cubicBezTo>
                  <a:pt x="1089" y="199"/>
                  <a:pt x="1220" y="80"/>
                  <a:pt x="1398" y="0"/>
                </a:cubicBezTo>
                <a:close/>
              </a:path>
            </a:pathLst>
          </a:custGeom>
          <a:solidFill>
            <a:schemeClr val="tx1">
              <a:lumMod val="40000"/>
              <a:lumOff val="6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sp>
        <p:nvSpPr>
          <p:cNvPr id="9" name="标题 3"/>
          <p:cNvSpPr>
            <a:spLocks noGrp="1"/>
          </p:cNvSpPr>
          <p:nvPr>
            <p:custDataLst>
              <p:tags r:id="rId3"/>
            </p:custDataLst>
          </p:nvPr>
        </p:nvSpPr>
        <p:spPr>
          <a:xfrm>
            <a:off x="5748720" y="171399"/>
            <a:ext cx="4803740" cy="1767600"/>
          </a:xfrm>
          <a:prstGeom prst="rect">
            <a:avLst/>
          </a:prstGeom>
        </p:spPr>
        <p:txBody>
          <a:bodyPr vert="horz" lIns="0" tIns="0" rIns="0" bIns="0" rtlCol="0" anchor="b" anchorCtr="0">
            <a:normAutofit/>
          </a:bodyPr>
          <a:lstStyle>
            <a:lvl1pPr algn="l" defTabSz="914400" rtl="0" eaLnBrk="1" fontAlgn="base" latinLnBrk="0" hangingPunct="1">
              <a:lnSpc>
                <a:spcPct val="100000"/>
              </a:lnSpc>
              <a:spcBef>
                <a:spcPct val="0"/>
              </a:spcBef>
              <a:buNone/>
              <a:defRPr sz="3200" b="1" u="none" strike="noStrike" kern="1200" cap="none" spc="300" normalizeH="0" baseline="0">
                <a:solidFill>
                  <a:schemeClr val="accent1"/>
                </a:solidFill>
                <a:uFillTx/>
                <a:latin typeface="+mj-ea"/>
                <a:ea typeface="+mj-ea"/>
                <a:cs typeface="+mj-cs"/>
              </a:defRPr>
            </a:lvl1pPr>
          </a:lstStyle>
          <a:p>
            <a:pPr algn="r"/>
            <a:r>
              <a:rPr lang="zh-CN" altLang="en-US" sz="4400" dirty="0"/>
              <a:t>Prototype Demonstration</a:t>
            </a:r>
          </a:p>
        </p:txBody>
      </p:sp>
      <p:sp>
        <p:nvSpPr>
          <p:cNvPr id="4" name="矩形 3"/>
          <p:cNvSpPr/>
          <p:nvPr>
            <p:custDataLst>
              <p:tags r:id="rId4"/>
            </p:custDataLst>
          </p:nvPr>
        </p:nvSpPr>
        <p:spPr>
          <a:xfrm>
            <a:off x="1184910" y="2194560"/>
            <a:ext cx="10130790" cy="3972243"/>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矩形 17"/>
          <p:cNvSpPr/>
          <p:nvPr>
            <p:custDataLst>
              <p:tags r:id="rId5"/>
            </p:custDataLst>
          </p:nvPr>
        </p:nvSpPr>
        <p:spPr>
          <a:xfrm>
            <a:off x="1490027" y="2953068"/>
            <a:ext cx="9517063" cy="3092132"/>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en-US" altLang="zh-CN" sz="1600" dirty="0">
                <a:solidFill>
                  <a:srgbClr val="FFFFFF"/>
                </a:solidFill>
                <a:latin typeface="+mn-ea"/>
                <a:cs typeface="+mn-ea"/>
              </a:rPr>
              <a:t>Based on a collaborative capability assessment framework determined above, a prototype system has been build based on NLP, which can automate the entire process of data acquisition, AI analysis, and feedback generation.</a:t>
            </a:r>
          </a:p>
          <a:p>
            <a:pPr algn="just">
              <a:lnSpc>
                <a:spcPct val="150000"/>
              </a:lnSpc>
              <a:spcBef>
                <a:spcPct val="0"/>
              </a:spcBef>
              <a:spcAft>
                <a:spcPct val="0"/>
              </a:spcAft>
            </a:pPr>
            <a:endParaRPr lang="en-US" altLang="zh-CN" sz="1600" dirty="0">
              <a:solidFill>
                <a:srgbClr val="FFFFFF"/>
              </a:solidFill>
              <a:latin typeface="+mn-ea"/>
              <a:cs typeface="+mn-ea"/>
            </a:endParaRPr>
          </a:p>
          <a:p>
            <a:pPr algn="just">
              <a:lnSpc>
                <a:spcPct val="150000"/>
              </a:lnSpc>
              <a:spcBef>
                <a:spcPct val="0"/>
              </a:spcBef>
              <a:spcAft>
                <a:spcPct val="0"/>
              </a:spcAft>
            </a:pPr>
            <a:r>
              <a:rPr lang="en-US" altLang="zh-CN" sz="1600" dirty="0">
                <a:solidFill>
                  <a:srgbClr val="FFFFFF"/>
                </a:solidFill>
                <a:latin typeface="+mn-ea"/>
                <a:cs typeface="+mn-ea"/>
              </a:rPr>
              <a:t>In the current phase of the project, the main goal is to design a functional prototype that can be used to achieve a simple collaboration capability assessment based on student participation in academic activities. The system is able to score from 0 to 5 on different dimensions based on pre-designed input text data and provide insights and feedback.</a:t>
            </a:r>
            <a:endParaRPr lang="zh-CN" altLang="en-US" sz="1600" dirty="0">
              <a:solidFill>
                <a:srgbClr val="FFFFFF"/>
              </a:solidFill>
              <a:latin typeface="+mn-ea"/>
              <a:cs typeface="+mn-ea"/>
            </a:endParaRPr>
          </a:p>
        </p:txBody>
      </p:sp>
      <p:sp>
        <p:nvSpPr>
          <p:cNvPr id="19" name="矩形 18"/>
          <p:cNvSpPr/>
          <p:nvPr>
            <p:custDataLst>
              <p:tags r:id="rId6"/>
            </p:custDataLst>
          </p:nvPr>
        </p:nvSpPr>
        <p:spPr>
          <a:xfrm>
            <a:off x="1490662" y="2312988"/>
            <a:ext cx="9210675" cy="498475"/>
          </a:xfrm>
          <a:prstGeom prst="rect">
            <a:avLst/>
          </a:prstGeom>
          <a:noFill/>
        </p:spPr>
        <p:txBody>
          <a:bodyPr wrap="square" lIns="0" tIns="0" rIns="0" bIns="0" rtlCol="0" anchor="b">
            <a:noAutofit/>
          </a:bodyPr>
          <a:lstStyle/>
          <a:p>
            <a:pPr>
              <a:spcBef>
                <a:spcPct val="0"/>
              </a:spcBef>
              <a:spcAft>
                <a:spcPct val="0"/>
              </a:spcAft>
            </a:pPr>
            <a:r>
              <a:rPr lang="en-US" altLang="zh-CN" sz="2800" b="1" dirty="0">
                <a:solidFill>
                  <a:srgbClr val="FFFFFF"/>
                </a:solidFill>
                <a:latin typeface="+mn-ea"/>
                <a:cs typeface="+mn-ea"/>
              </a:rPr>
              <a:t>Prototype Design</a:t>
            </a:r>
            <a:endParaRPr lang="zh-CN" altLang="en-US" sz="2800" b="1" dirty="0">
              <a:solidFill>
                <a:srgbClr val="FFFFFF"/>
              </a:solidFill>
              <a:latin typeface="+mn-ea"/>
              <a:cs typeface="+mn-ea"/>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data/temp/94820d8f-f444-11ef-bde4-eaead3b97482.jpg94820d8f-f444-11ef-bde4-eaead3b97482"/>
          <p:cNvPicPr>
            <a:picLocks noChangeAspect="1"/>
          </p:cNvPicPr>
          <p:nvPr>
            <p:custDataLst>
              <p:tags r:id="rId2"/>
            </p:custDataLst>
          </p:nvPr>
        </p:nvPicPr>
        <p:blipFill rotWithShape="1">
          <a:blip r:embed="rId9"/>
          <a:srcRect t="8457" b="8457"/>
          <a:stretch>
            <a:fillRect/>
          </a:stretch>
        </p:blipFill>
        <p:spPr>
          <a:xfrm>
            <a:off x="4617085" y="565785"/>
            <a:ext cx="6879590" cy="2518410"/>
          </a:xfrm>
          <a:custGeom>
            <a:avLst/>
            <a:gdLst>
              <a:gd name="connsiteX0" fmla="*/ 0 w 6970812"/>
              <a:gd name="connsiteY0" fmla="*/ 0 h 2518474"/>
              <a:gd name="connsiteX1" fmla="*/ 6970812 w 6970812"/>
              <a:gd name="connsiteY1" fmla="*/ 0 h 2518474"/>
              <a:gd name="connsiteX2" fmla="*/ 6970812 w 6970812"/>
              <a:gd name="connsiteY2" fmla="*/ 2518474 h 2518474"/>
              <a:gd name="connsiteX3" fmla="*/ 0 w 6970812"/>
              <a:gd name="connsiteY3" fmla="*/ 2518474 h 2518474"/>
            </a:gdLst>
            <a:ahLst/>
            <a:cxnLst>
              <a:cxn ang="0">
                <a:pos x="connsiteX0" y="connsiteY0"/>
              </a:cxn>
              <a:cxn ang="0">
                <a:pos x="connsiteX1" y="connsiteY1"/>
              </a:cxn>
              <a:cxn ang="0">
                <a:pos x="connsiteX2" y="connsiteY2"/>
              </a:cxn>
              <a:cxn ang="0">
                <a:pos x="connsiteX3" y="connsiteY3"/>
              </a:cxn>
            </a:cxnLst>
            <a:rect l="l" t="t" r="r" b="b"/>
            <a:pathLst>
              <a:path w="6970812" h="2518474">
                <a:moveTo>
                  <a:pt x="0" y="0"/>
                </a:moveTo>
                <a:lnTo>
                  <a:pt x="6970812" y="0"/>
                </a:lnTo>
                <a:lnTo>
                  <a:pt x="6970812" y="2518474"/>
                </a:lnTo>
                <a:lnTo>
                  <a:pt x="0" y="2518474"/>
                </a:lnTo>
                <a:close/>
              </a:path>
            </a:pathLst>
          </a:custGeom>
          <a:solidFill>
            <a:schemeClr val="accent1"/>
          </a:solidFill>
          <a:ln w="9525" cap="flat" cmpd="sng" algn="ctr">
            <a:solidFill>
              <a:schemeClr val="dk1">
                <a:lumMod val="40000"/>
                <a:lumOff val="60000"/>
                <a:alpha val="50000"/>
              </a:schemeClr>
            </a:solidFill>
            <a:prstDash val="solid"/>
            <a:round/>
            <a:headEnd type="none" w="med" len="med"/>
            <a:tailEnd type="none" w="med" len="med"/>
          </a:ln>
        </p:spPr>
      </p:pic>
      <p:sp>
        <p:nvSpPr>
          <p:cNvPr id="16" name="矩形 15"/>
          <p:cNvSpPr/>
          <p:nvPr>
            <p:custDataLst>
              <p:tags r:id="rId3"/>
            </p:custDataLst>
          </p:nvPr>
        </p:nvSpPr>
        <p:spPr>
          <a:xfrm>
            <a:off x="0" y="565689"/>
            <a:ext cx="224725" cy="251847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5"/>
          <p:cNvSpPr>
            <a:spLocks noGrp="1"/>
          </p:cNvSpPr>
          <p:nvPr>
            <p:ph type="title"/>
            <p:custDataLst>
              <p:tags r:id="rId4"/>
            </p:custDataLst>
          </p:nvPr>
        </p:nvSpPr>
        <p:spPr>
          <a:xfrm>
            <a:off x="695960" y="1198497"/>
            <a:ext cx="3403600" cy="1252855"/>
          </a:xfrm>
        </p:spPr>
        <p:txBody>
          <a:bodyPr anchor="ctr" anchorCtr="0">
            <a:normAutofit/>
          </a:bodyPr>
          <a:lstStyle/>
          <a:p>
            <a:pPr algn="l"/>
            <a:r>
              <a:rPr lang="zh-CN" altLang="en-US" sz="3600" dirty="0"/>
              <a:t>Open-Source Repository</a:t>
            </a:r>
          </a:p>
        </p:txBody>
      </p:sp>
      <p:sp>
        <p:nvSpPr>
          <p:cNvPr id="4" name="矩形 3"/>
          <p:cNvSpPr/>
          <p:nvPr>
            <p:custDataLst>
              <p:tags r:id="rId5"/>
            </p:custDataLst>
          </p:nvPr>
        </p:nvSpPr>
        <p:spPr>
          <a:xfrm>
            <a:off x="4617017" y="4231357"/>
            <a:ext cx="6840000" cy="1949013"/>
          </a:xfrm>
          <a:prstGeom prst="rect">
            <a:avLst/>
          </a:prstGeom>
        </p:spPr>
        <p:txBody>
          <a:bodyPr wrap="square" lIns="0" tIns="0" rIns="0" bIns="0">
            <a:normAutofit/>
          </a:bodyPr>
          <a:lstStyle/>
          <a:p>
            <a:pPr>
              <a:lnSpc>
                <a:spcPct val="150000"/>
              </a:lnSpc>
              <a:spcBef>
                <a:spcPct val="0"/>
              </a:spcBef>
              <a:spcAft>
                <a:spcPct val="0"/>
              </a:spcAft>
            </a:pPr>
            <a:r>
              <a:rPr lang="zh-CN" altLang="en-US" sz="1600" dirty="0">
                <a:ln>
                  <a:noFill/>
                  <a:prstDash val="sysDot"/>
                </a:ln>
                <a:solidFill>
                  <a:schemeClr val="tx1">
                    <a:lumMod val="85000"/>
                    <a:lumOff val="15000"/>
                  </a:schemeClr>
                </a:solidFill>
                <a:latin typeface="+mn-ea"/>
                <a:cs typeface="+mn-ea"/>
              </a:rPr>
              <a:t>Our model deployment pipelines on GitHub simplify the process of deploying the models. They include scripts and configurations for setting up the environment, installing dependencies, and deploying models such as DeepSeek-R1, making it easier for others to reproduce and build on our work.</a:t>
            </a:r>
          </a:p>
        </p:txBody>
      </p:sp>
      <p:sp>
        <p:nvSpPr>
          <p:cNvPr id="5" name="矩形 4"/>
          <p:cNvSpPr/>
          <p:nvPr>
            <p:custDataLst>
              <p:tags r:id="rId6"/>
            </p:custDataLst>
          </p:nvPr>
        </p:nvSpPr>
        <p:spPr>
          <a:xfrm>
            <a:off x="4617085" y="3712210"/>
            <a:ext cx="6840220" cy="446405"/>
          </a:xfrm>
          <a:prstGeom prst="rect">
            <a:avLst/>
          </a:prstGeom>
          <a:noFill/>
        </p:spPr>
        <p:txBody>
          <a:bodyPr wrap="square" lIns="0" tIns="0" rIns="0" bIns="0" rtlCol="0" anchor="b">
            <a:noAutofit/>
          </a:bodyPr>
          <a:lstStyle/>
          <a:p>
            <a:pPr>
              <a:spcBef>
                <a:spcPct val="0"/>
              </a:spcBef>
              <a:spcAft>
                <a:spcPct val="0"/>
              </a:spcAft>
            </a:pPr>
            <a:r>
              <a:rPr lang="zh-CN" altLang="en-US" sz="2400" b="1" dirty="0">
                <a:solidFill>
                  <a:schemeClr val="tx1">
                    <a:lumMod val="85000"/>
                    <a:lumOff val="15000"/>
                  </a:schemeClr>
                </a:solidFill>
                <a:latin typeface="+mn-ea"/>
                <a:cs typeface="+mn-ea"/>
              </a:rPr>
              <a:t>Model Deployment Pipelines</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2"/>
            <p:custDataLst>
              <p:tags r:id="rId2"/>
            </p:custDataLst>
          </p:nvPr>
        </p:nvSpPr>
        <p:spPr/>
        <p:txBody>
          <a:bodyPr/>
          <a:lstStyle/>
          <a:p>
            <a:r>
              <a:rPr lang="zh-CN" altLang="en-US"/>
              <a:t>PART FOUR</a:t>
            </a:r>
          </a:p>
        </p:txBody>
      </p:sp>
      <p:sp>
        <p:nvSpPr>
          <p:cNvPr id="4" name="标题 3"/>
          <p:cNvSpPr>
            <a:spLocks noGrp="1"/>
          </p:cNvSpPr>
          <p:nvPr>
            <p:ph type="title" idx="1"/>
            <p:custDataLst>
              <p:tags r:id="rId3"/>
            </p:custDataLst>
          </p:nvPr>
        </p:nvSpPr>
        <p:spPr/>
        <p:txBody>
          <a:bodyPr/>
          <a:lstStyle/>
          <a:p>
            <a:r>
              <a:rPr lang="zh-CN" altLang="en-US" dirty="0"/>
              <a:t>Challenges &amp; Solutions</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2"/>
            </p:custDataLst>
          </p:nvPr>
        </p:nvSpPr>
        <p:spPr/>
        <p:txBody>
          <a:bodyPr/>
          <a:lstStyle/>
          <a:p>
            <a:r>
              <a:rPr lang="zh-CN" altLang="en-US" dirty="0"/>
              <a:t>Challenges &amp; Solutions</a:t>
            </a:r>
          </a:p>
        </p:txBody>
      </p:sp>
      <p:cxnSp>
        <p:nvCxnSpPr>
          <p:cNvPr id="76" name="直接连接符 75"/>
          <p:cNvCxnSpPr/>
          <p:nvPr>
            <p:custDataLst>
              <p:tags r:id="rId3"/>
            </p:custDataLst>
          </p:nvPr>
        </p:nvCxnSpPr>
        <p:spPr>
          <a:xfrm>
            <a:off x="6898640" y="5965825"/>
            <a:ext cx="4679315" cy="0"/>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cxnSp>
        <p:nvCxnSpPr>
          <p:cNvPr id="77" name="直接连接符 76"/>
          <p:cNvCxnSpPr/>
          <p:nvPr>
            <p:custDataLst>
              <p:tags r:id="rId4"/>
            </p:custDataLst>
          </p:nvPr>
        </p:nvCxnSpPr>
        <p:spPr>
          <a:xfrm>
            <a:off x="1627505" y="5865495"/>
            <a:ext cx="7217410" cy="0"/>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sp>
        <p:nvSpPr>
          <p:cNvPr id="1398" name="任意多边形: 形状 1397"/>
          <p:cNvSpPr/>
          <p:nvPr>
            <p:custDataLst>
              <p:tags r:id="rId5"/>
            </p:custDataLst>
          </p:nvPr>
        </p:nvSpPr>
        <p:spPr>
          <a:xfrm>
            <a:off x="635635" y="5552440"/>
            <a:ext cx="631190" cy="631190"/>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alpha val="2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4" name="任意多边形: 形状 1397"/>
          <p:cNvSpPr/>
          <p:nvPr>
            <p:custDataLst>
              <p:tags r:id="rId6"/>
            </p:custDataLst>
          </p:nvPr>
        </p:nvSpPr>
        <p:spPr>
          <a:xfrm>
            <a:off x="1092835" y="5670550"/>
            <a:ext cx="395605" cy="395605"/>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lumMod val="40000"/>
              <a:lumOff val="60000"/>
              <a:alpha val="2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cxnSp>
        <p:nvCxnSpPr>
          <p:cNvPr id="73" name="直接连接符 72"/>
          <p:cNvCxnSpPr/>
          <p:nvPr>
            <p:custDataLst>
              <p:tags r:id="rId7"/>
            </p:custDataLst>
          </p:nvPr>
        </p:nvCxnSpPr>
        <p:spPr>
          <a:xfrm>
            <a:off x="608965" y="1818640"/>
            <a:ext cx="3843655" cy="0"/>
          </a:xfrm>
          <a:prstGeom prst="line">
            <a:avLst/>
          </a:prstGeom>
          <a:ln w="9525" cap="rnd">
            <a:solidFill>
              <a:schemeClr val="accent1">
                <a:alpha val="35000"/>
              </a:schemeClr>
            </a:solidFill>
            <a:round/>
          </a:ln>
        </p:spPr>
        <p:style>
          <a:lnRef idx="3">
            <a:schemeClr val="accent1"/>
          </a:lnRef>
          <a:fillRef idx="0">
            <a:srgbClr val="FFFFFF"/>
          </a:fillRef>
          <a:effectRef idx="0">
            <a:srgbClr val="FFFFFF"/>
          </a:effectRef>
          <a:fontRef idx="minor">
            <a:schemeClr val="tx1"/>
          </a:fontRef>
        </p:style>
      </p:cxnSp>
      <p:cxnSp>
        <p:nvCxnSpPr>
          <p:cNvPr id="74" name="直接连接符 73"/>
          <p:cNvCxnSpPr/>
          <p:nvPr>
            <p:custDataLst>
              <p:tags r:id="rId8"/>
            </p:custDataLst>
          </p:nvPr>
        </p:nvCxnSpPr>
        <p:spPr>
          <a:xfrm>
            <a:off x="2518410" y="1924685"/>
            <a:ext cx="7999095" cy="6350"/>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sp>
        <p:nvSpPr>
          <p:cNvPr id="5" name="任意多边形: 形状 1397"/>
          <p:cNvSpPr/>
          <p:nvPr>
            <p:custDataLst>
              <p:tags r:id="rId9"/>
            </p:custDataLst>
          </p:nvPr>
        </p:nvSpPr>
        <p:spPr>
          <a:xfrm>
            <a:off x="10650855" y="1641475"/>
            <a:ext cx="631190" cy="631190"/>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alpha val="2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任意多边形: 形状 1397"/>
          <p:cNvSpPr/>
          <p:nvPr>
            <p:custDataLst>
              <p:tags r:id="rId10"/>
            </p:custDataLst>
          </p:nvPr>
        </p:nvSpPr>
        <p:spPr>
          <a:xfrm>
            <a:off x="11108055" y="1759585"/>
            <a:ext cx="395605" cy="395605"/>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lumMod val="40000"/>
              <a:lumOff val="60000"/>
              <a:alpha val="2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2" name="直接连接符 1"/>
          <p:cNvCxnSpPr/>
          <p:nvPr>
            <p:custDataLst>
              <p:tags r:id="rId11"/>
            </p:custDataLst>
          </p:nvPr>
        </p:nvCxnSpPr>
        <p:spPr>
          <a:xfrm>
            <a:off x="740410" y="1534160"/>
            <a:ext cx="0" cy="1152525"/>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cxnSp>
        <p:nvCxnSpPr>
          <p:cNvPr id="3" name="直接连接符 2"/>
          <p:cNvCxnSpPr/>
          <p:nvPr>
            <p:custDataLst>
              <p:tags r:id="rId12"/>
            </p:custDataLst>
          </p:nvPr>
        </p:nvCxnSpPr>
        <p:spPr>
          <a:xfrm>
            <a:off x="11346815" y="5031105"/>
            <a:ext cx="0" cy="1152525"/>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13"/>
            </p:custDataLst>
          </p:nvPr>
        </p:nvSpPr>
        <p:spPr>
          <a:xfrm>
            <a:off x="951230" y="1624966"/>
            <a:ext cx="10015220" cy="4300219"/>
          </a:xfrm>
          <a:prstGeom prst="rect">
            <a:avLst/>
          </a:prstGeom>
          <a:noFill/>
        </p:spPr>
        <p:txBody>
          <a:bodyPr wrap="square" rtlCol="0" anchor="ctr" anchorCtr="0">
            <a:noAutofit/>
          </a:bodyPr>
          <a:lstStyle/>
          <a:p>
            <a:pPr marL="0" lvl="0" indent="0" fontAlgn="auto">
              <a:lnSpc>
                <a:spcPct val="150000"/>
              </a:lnSpc>
            </a:pPr>
            <a:r>
              <a:rPr lang="en-US" altLang="zh-CN" kern="0" dirty="0">
                <a:ln>
                  <a:noFill/>
                  <a:prstDash val="sysDot"/>
                </a:ln>
                <a:solidFill>
                  <a:schemeClr val="tx1">
                    <a:lumMod val="85000"/>
                    <a:lumOff val="15000"/>
                  </a:schemeClr>
                </a:solidFill>
                <a:latin typeface="+mn-ea"/>
                <a:sym typeface="+mn-ea"/>
              </a:rPr>
              <a:t>Problems:</a:t>
            </a:r>
          </a:p>
          <a:p>
            <a:pPr lvl="1">
              <a:lnSpc>
                <a:spcPct val="150000"/>
              </a:lnSpc>
            </a:pPr>
            <a:r>
              <a:rPr lang="en-US" altLang="zh-CN" kern="0" dirty="0">
                <a:ln>
                  <a:noFill/>
                  <a:prstDash val="sysDot"/>
                </a:ln>
                <a:solidFill>
                  <a:schemeClr val="tx1">
                    <a:lumMod val="85000"/>
                    <a:lumOff val="15000"/>
                  </a:schemeClr>
                </a:solidFill>
                <a:latin typeface="+mn-ea"/>
                <a:sym typeface="+mn-ea"/>
              </a:rPr>
              <a:t>1.Functional limitations of the system: the current system only realizes the feedback ability for the text quality of group assignments, and the current system has not realized long-term tracking</a:t>
            </a:r>
          </a:p>
          <a:p>
            <a:pPr lvl="1">
              <a:lnSpc>
                <a:spcPct val="150000"/>
              </a:lnSpc>
            </a:pPr>
            <a:r>
              <a:rPr lang="en-US" altLang="zh-CN" kern="0" dirty="0">
                <a:ln>
                  <a:noFill/>
                  <a:prstDash val="sysDot"/>
                </a:ln>
                <a:solidFill>
                  <a:schemeClr val="tx1">
                    <a:lumMod val="85000"/>
                    <a:lumOff val="15000"/>
                  </a:schemeClr>
                </a:solidFill>
                <a:latin typeface="+mn-ea"/>
                <a:sym typeface="+mn-ea"/>
              </a:rPr>
              <a:t>2.Data diversity Limitation: The existing system features only cover text document reading and writing</a:t>
            </a:r>
          </a:p>
          <a:p>
            <a:pPr lvl="1">
              <a:lnSpc>
                <a:spcPct val="150000"/>
              </a:lnSpc>
            </a:pPr>
            <a:r>
              <a:rPr lang="en-US" altLang="zh-CN" kern="0" dirty="0">
                <a:ln>
                  <a:noFill/>
                  <a:prstDash val="sysDot"/>
                </a:ln>
                <a:solidFill>
                  <a:schemeClr val="tx1">
                    <a:lumMod val="85000"/>
                    <a:lumOff val="15000"/>
                  </a:schemeClr>
                </a:solidFill>
                <a:latin typeface="+mn-ea"/>
                <a:sym typeface="+mn-ea"/>
              </a:rPr>
              <a:t>3.Lack of user interaction: The current system has not implemented user-friendly data visualization</a:t>
            </a:r>
          </a:p>
          <a:p>
            <a:pPr lvl="1">
              <a:lnSpc>
                <a:spcPct val="150000"/>
              </a:lnSpc>
            </a:pPr>
            <a:r>
              <a:rPr lang="en-US" altLang="zh-CN" kern="0" dirty="0">
                <a:ln>
                  <a:noFill/>
                  <a:prstDash val="sysDot"/>
                </a:ln>
                <a:solidFill>
                  <a:schemeClr val="tx1">
                    <a:lumMod val="85000"/>
                    <a:lumOff val="15000"/>
                  </a:schemeClr>
                </a:solidFill>
                <a:latin typeface="+mn-ea"/>
                <a:sym typeface="+mn-ea"/>
              </a:rPr>
              <a:t>4.Hardware limitations: System response time is slow</a:t>
            </a:r>
            <a:endParaRPr lang="zh-CN" altLang="en-US" kern="0" dirty="0">
              <a:ln>
                <a:noFill/>
                <a:prstDash val="sysDot"/>
              </a:ln>
              <a:solidFill>
                <a:schemeClr val="tx1">
                  <a:lumMod val="85000"/>
                  <a:lumOff val="15000"/>
                </a:schemeClr>
              </a:solidFill>
              <a:latin typeface="+mn-ea"/>
              <a:sym typeface="+mn-ea"/>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任意多边形: 形状 37"/>
          <p:cNvSpPr/>
          <p:nvPr>
            <p:custDataLst>
              <p:tags r:id="rId2"/>
            </p:custDataLst>
          </p:nvPr>
        </p:nvSpPr>
        <p:spPr>
          <a:xfrm>
            <a:off x="5923280" y="0"/>
            <a:ext cx="6280119" cy="7477760"/>
          </a:xfrm>
          <a:custGeom>
            <a:avLst/>
            <a:gdLst>
              <a:gd name="connsiteX0" fmla="*/ 3372960 w 6606075"/>
              <a:gd name="connsiteY0" fmla="*/ 0 h 6858000"/>
              <a:gd name="connsiteX1" fmla="*/ 6606075 w 6606075"/>
              <a:gd name="connsiteY1" fmla="*/ 0 h 6858000"/>
              <a:gd name="connsiteX2" fmla="*/ 6606075 w 6606075"/>
              <a:gd name="connsiteY2" fmla="*/ 4235606 h 6858000"/>
              <a:gd name="connsiteX3" fmla="*/ 6572407 w 6606075"/>
              <a:gd name="connsiteY3" fmla="*/ 4226949 h 6858000"/>
              <a:gd name="connsiteX4" fmla="*/ 6295001 w 6606075"/>
              <a:gd name="connsiteY4" fmla="*/ 4198984 h 6858000"/>
              <a:gd name="connsiteX5" fmla="*/ 4918536 w 6606075"/>
              <a:gd name="connsiteY5" fmla="*/ 5575449 h 6858000"/>
              <a:gd name="connsiteX6" fmla="*/ 5759219 w 6606075"/>
              <a:gd name="connsiteY6" fmla="*/ 6843745 h 6858000"/>
              <a:gd name="connsiteX7" fmla="*/ 5798167 w 6606075"/>
              <a:gd name="connsiteY7" fmla="*/ 6858000 h 6858000"/>
              <a:gd name="connsiteX8" fmla="*/ 131098 w 6606075"/>
              <a:gd name="connsiteY8" fmla="*/ 6858000 h 6858000"/>
              <a:gd name="connsiteX9" fmla="*/ 127892 w 6606075"/>
              <a:gd name="connsiteY9" fmla="*/ 6844111 h 6858000"/>
              <a:gd name="connsiteX10" fmla="*/ 0 w 6606075"/>
              <a:gd name="connsiteY10" fmla="*/ 5575449 h 6858000"/>
              <a:gd name="connsiteX11" fmla="*/ 3294430 w 6606075"/>
              <a:gd name="connsiteY11" fmla="*/ 40221 h 6858000"/>
              <a:gd name="connsiteX12" fmla="*/ 3372960 w 6606075"/>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6075" h="6858000">
                <a:moveTo>
                  <a:pt x="3372960" y="0"/>
                </a:moveTo>
                <a:lnTo>
                  <a:pt x="6606075" y="0"/>
                </a:lnTo>
                <a:lnTo>
                  <a:pt x="6606075" y="4235606"/>
                </a:lnTo>
                <a:lnTo>
                  <a:pt x="6572407" y="4226949"/>
                </a:lnTo>
                <a:cubicBezTo>
                  <a:pt x="6482802" y="4208613"/>
                  <a:pt x="6390026" y="4198984"/>
                  <a:pt x="6295001" y="4198984"/>
                </a:cubicBezTo>
                <a:cubicBezTo>
                  <a:pt x="5534800" y="4198984"/>
                  <a:pt x="4918536" y="4815248"/>
                  <a:pt x="4918536" y="5575449"/>
                </a:cubicBezTo>
                <a:cubicBezTo>
                  <a:pt x="4918536" y="6145600"/>
                  <a:pt x="5265184" y="6634786"/>
                  <a:pt x="5759219" y="6843745"/>
                </a:cubicBezTo>
                <a:lnTo>
                  <a:pt x="5798167" y="6858000"/>
                </a:lnTo>
                <a:lnTo>
                  <a:pt x="131098" y="6858000"/>
                </a:lnTo>
                <a:lnTo>
                  <a:pt x="127892" y="6844111"/>
                </a:lnTo>
                <a:cubicBezTo>
                  <a:pt x="44037" y="6434322"/>
                  <a:pt x="0" y="6010028"/>
                  <a:pt x="0" y="5575449"/>
                </a:cubicBezTo>
                <a:cubicBezTo>
                  <a:pt x="0" y="3185264"/>
                  <a:pt x="1332119" y="1106212"/>
                  <a:pt x="3294430" y="40221"/>
                </a:cubicBezTo>
                <a:lnTo>
                  <a:pt x="3372960" y="0"/>
                </a:lnTo>
                <a:close/>
              </a:path>
            </a:pathLst>
          </a:custGeom>
          <a:gradFill>
            <a:gsLst>
              <a:gs pos="0">
                <a:schemeClr val="accent1">
                  <a:alpha val="5000"/>
                </a:schemeClr>
              </a:gs>
              <a:gs pos="100000">
                <a:schemeClr val="accent1">
                  <a:alpha val="50000"/>
                </a:schemeClr>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2" name="图片 1" descr="/data/temp/94229af2-f444-11ef-9434-2e89e48a46e0.jpg94229af2-f444-11ef-9434-2e89e48a46e0"/>
          <p:cNvPicPr>
            <a:picLocks noChangeAspect="1"/>
          </p:cNvPicPr>
          <p:nvPr>
            <p:custDataLst>
              <p:tags r:id="rId3"/>
            </p:custDataLst>
          </p:nvPr>
        </p:nvPicPr>
        <p:blipFill rotWithShape="1">
          <a:blip r:embed="rId8"/>
          <a:srcRect l="14161" r="14161"/>
          <a:stretch>
            <a:fillRect/>
          </a:stretch>
        </p:blipFill>
        <p:spPr>
          <a:xfrm>
            <a:off x="6268720" y="-314960"/>
            <a:ext cx="5923282" cy="7172960"/>
          </a:xfrm>
          <a:custGeom>
            <a:avLst/>
            <a:gdLst>
              <a:gd name="connsiteX0" fmla="*/ 4692578 w 6606075"/>
              <a:gd name="connsiteY0" fmla="*/ 0 h 6858000"/>
              <a:gd name="connsiteX1" fmla="*/ 6606075 w 6606075"/>
              <a:gd name="connsiteY1" fmla="*/ 0 h 6858000"/>
              <a:gd name="connsiteX2" fmla="*/ 6606075 w 6606075"/>
              <a:gd name="connsiteY2" fmla="*/ 4238722 h 6858000"/>
              <a:gd name="connsiteX3" fmla="*/ 6486982 w 6606075"/>
              <a:gd name="connsiteY3" fmla="*/ 4220546 h 6858000"/>
              <a:gd name="connsiteX4" fmla="*/ 6295001 w 6606075"/>
              <a:gd name="connsiteY4" fmla="*/ 4210852 h 6858000"/>
              <a:gd name="connsiteX5" fmla="*/ 4417328 w 6606075"/>
              <a:gd name="connsiteY5" fmla="*/ 6088525 h 6858000"/>
              <a:gd name="connsiteX6" fmla="*/ 4564885 w 6606075"/>
              <a:gd name="connsiteY6" fmla="*/ 6819400 h 6858000"/>
              <a:gd name="connsiteX7" fmla="*/ 4583480 w 6606075"/>
              <a:gd name="connsiteY7" fmla="*/ 6858000 h 6858000"/>
              <a:gd name="connsiteX8" fmla="*/ 48492 w 6606075"/>
              <a:gd name="connsiteY8" fmla="*/ 6858000 h 6858000"/>
              <a:gd name="connsiteX9" fmla="*/ 32500 w 6606075"/>
              <a:gd name="connsiteY9" fmla="*/ 6732152 h 6858000"/>
              <a:gd name="connsiteX10" fmla="*/ 0 w 6606075"/>
              <a:gd name="connsiteY10" fmla="*/ 6088525 h 6858000"/>
              <a:gd name="connsiteX11" fmla="*/ 4423060 w 6606075"/>
              <a:gd name="connsiteY11" fmla="*/ 765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075" h="6858000">
                <a:moveTo>
                  <a:pt x="4692578" y="0"/>
                </a:moveTo>
                <a:lnTo>
                  <a:pt x="6606075" y="0"/>
                </a:lnTo>
                <a:lnTo>
                  <a:pt x="6606075" y="4238722"/>
                </a:lnTo>
                <a:lnTo>
                  <a:pt x="6486982" y="4220546"/>
                </a:lnTo>
                <a:cubicBezTo>
                  <a:pt x="6423860" y="4214136"/>
                  <a:pt x="6359814" y="4210852"/>
                  <a:pt x="6295001" y="4210852"/>
                </a:cubicBezTo>
                <a:cubicBezTo>
                  <a:pt x="5257991" y="4210852"/>
                  <a:pt x="4417328" y="5051515"/>
                  <a:pt x="4417328" y="6088525"/>
                </a:cubicBezTo>
                <a:cubicBezTo>
                  <a:pt x="4417328" y="6347777"/>
                  <a:pt x="4469869" y="6594758"/>
                  <a:pt x="4564885" y="6819400"/>
                </a:cubicBezTo>
                <a:lnTo>
                  <a:pt x="4583480" y="6858000"/>
                </a:lnTo>
                <a:lnTo>
                  <a:pt x="48492" y="6858000"/>
                </a:lnTo>
                <a:lnTo>
                  <a:pt x="32500" y="6732152"/>
                </a:lnTo>
                <a:cubicBezTo>
                  <a:pt x="11009" y="6520533"/>
                  <a:pt x="0" y="6305814"/>
                  <a:pt x="0" y="6088525"/>
                </a:cubicBezTo>
                <a:cubicBezTo>
                  <a:pt x="0" y="3263761"/>
                  <a:pt x="1860563" y="873554"/>
                  <a:pt x="4423060" y="76535"/>
                </a:cubicBezTo>
                <a:close/>
              </a:path>
            </a:pathLst>
          </a:custGeom>
          <a:solidFill>
            <a:schemeClr val="accent1"/>
          </a:solidFill>
          <a:ln w="9525" cap="flat" cmpd="sng" algn="ctr">
            <a:solidFill>
              <a:schemeClr val="dk1">
                <a:lumMod val="40000"/>
                <a:lumOff val="60000"/>
                <a:alpha val="25000"/>
              </a:schemeClr>
            </a:solidFill>
            <a:prstDash val="solid"/>
            <a:round/>
            <a:headEnd type="none" w="med" len="med"/>
            <a:tailEnd type="none" w="med" len="med"/>
          </a:ln>
        </p:spPr>
      </p:pic>
      <p:sp>
        <p:nvSpPr>
          <p:cNvPr id="4" name="矩形 3"/>
          <p:cNvSpPr/>
          <p:nvPr>
            <p:custDataLst>
              <p:tags r:id="rId4"/>
            </p:custDataLst>
          </p:nvPr>
        </p:nvSpPr>
        <p:spPr>
          <a:xfrm>
            <a:off x="679133" y="1412240"/>
            <a:ext cx="4918191" cy="5039359"/>
          </a:xfrm>
          <a:prstGeom prst="rect">
            <a:avLst/>
          </a:prstGeom>
          <a:noFill/>
        </p:spPr>
        <p:txBody>
          <a:bodyPr wrap="square" lIns="0" tIns="0" rIns="0" bIns="0" rtlCol="0" anchor="t">
            <a:normAutofit/>
          </a:bodyPr>
          <a:lstStyle/>
          <a:p>
            <a:pPr>
              <a:lnSpc>
                <a:spcPct val="150000"/>
              </a:lnSpc>
              <a:spcBef>
                <a:spcPct val="0"/>
              </a:spcBef>
              <a:spcAft>
                <a:spcPct val="0"/>
              </a:spcAft>
            </a:pPr>
            <a:r>
              <a:rPr lang="en-US" altLang="zh-CN" dirty="0">
                <a:ln>
                  <a:noFill/>
                  <a:prstDash val="sysDot"/>
                </a:ln>
                <a:solidFill>
                  <a:schemeClr val="tx1">
                    <a:lumMod val="85000"/>
                    <a:lumOff val="15000"/>
                  </a:schemeClr>
                </a:solidFill>
                <a:latin typeface="+mn-ea"/>
                <a:cs typeface="+mn-ea"/>
              </a:rPr>
              <a:t> Solutions:</a:t>
            </a:r>
          </a:p>
          <a:p>
            <a:pPr>
              <a:lnSpc>
                <a:spcPct val="150000"/>
              </a:lnSpc>
              <a:spcBef>
                <a:spcPct val="0"/>
              </a:spcBef>
              <a:spcAft>
                <a:spcPct val="0"/>
              </a:spcAft>
            </a:pPr>
            <a:r>
              <a:rPr lang="en-US" altLang="zh-CN" dirty="0">
                <a:ln>
                  <a:noFill/>
                  <a:prstDash val="sysDot"/>
                </a:ln>
                <a:solidFill>
                  <a:schemeClr val="tx1">
                    <a:lumMod val="85000"/>
                    <a:lumOff val="15000"/>
                  </a:schemeClr>
                </a:solidFill>
                <a:latin typeface="+mn-ea"/>
                <a:cs typeface="+mn-ea"/>
              </a:rPr>
              <a:t>1.Function expansion: multi-modal data access to achieve comprehensive analysis of different types of data in group work; Design historical track database to realize long-term tracking</a:t>
            </a:r>
          </a:p>
          <a:p>
            <a:pPr>
              <a:lnSpc>
                <a:spcPct val="150000"/>
              </a:lnSpc>
              <a:spcBef>
                <a:spcPct val="0"/>
              </a:spcBef>
              <a:spcAft>
                <a:spcPct val="0"/>
              </a:spcAft>
            </a:pPr>
            <a:r>
              <a:rPr lang="en-US" altLang="zh-CN" dirty="0">
                <a:ln>
                  <a:noFill/>
                  <a:prstDash val="sysDot"/>
                </a:ln>
                <a:solidFill>
                  <a:schemeClr val="tx1">
                    <a:lumMod val="85000"/>
                    <a:lumOff val="15000"/>
                  </a:schemeClr>
                </a:solidFill>
                <a:latin typeface="+mn-ea"/>
                <a:cs typeface="+mn-ea"/>
              </a:rPr>
              <a:t>2.Report readability optimization: Design a feedback template engine to provide visual analysis results and reports</a:t>
            </a:r>
          </a:p>
          <a:p>
            <a:pPr>
              <a:lnSpc>
                <a:spcPct val="150000"/>
              </a:lnSpc>
              <a:spcBef>
                <a:spcPct val="0"/>
              </a:spcBef>
              <a:spcAft>
                <a:spcPct val="0"/>
              </a:spcAft>
            </a:pPr>
            <a:r>
              <a:rPr lang="en-US" altLang="zh-CN" dirty="0">
                <a:ln>
                  <a:noFill/>
                  <a:prstDash val="sysDot"/>
                </a:ln>
                <a:solidFill>
                  <a:schemeClr val="tx1">
                    <a:lumMod val="85000"/>
                    <a:lumOff val="15000"/>
                  </a:schemeClr>
                </a:solidFill>
                <a:latin typeface="+mn-ea"/>
                <a:cs typeface="+mn-ea"/>
              </a:rPr>
              <a:t>3.Cloud migration: Deploy the system to the cloud</a:t>
            </a:r>
            <a:endParaRPr lang="zh-CN" altLang="en-US" dirty="0">
              <a:ln>
                <a:noFill/>
                <a:prstDash val="sysDot"/>
              </a:ln>
              <a:solidFill>
                <a:schemeClr val="tx1">
                  <a:lumMod val="85000"/>
                  <a:lumOff val="15000"/>
                </a:schemeClr>
              </a:solidFill>
              <a:latin typeface="+mn-ea"/>
              <a:cs typeface="+mn-ea"/>
            </a:endParaRPr>
          </a:p>
        </p:txBody>
      </p:sp>
      <p:sp>
        <p:nvSpPr>
          <p:cNvPr id="7" name="标题 16">
            <a:extLst>
              <a:ext uri="{FF2B5EF4-FFF2-40B4-BE49-F238E27FC236}">
                <a16:creationId xmlns:a16="http://schemas.microsoft.com/office/drawing/2014/main" id="{8C9604DC-4D96-24FC-90E9-CD172BEF16C1}"/>
              </a:ext>
            </a:extLst>
          </p:cNvPr>
          <p:cNvSpPr>
            <a:spLocks noGrp="1"/>
          </p:cNvSpPr>
          <p:nvPr>
            <p:ph type="title"/>
            <p:custDataLst>
              <p:tags r:id="rId5"/>
            </p:custDataLst>
          </p:nvPr>
        </p:nvSpPr>
        <p:spPr>
          <a:xfrm>
            <a:off x="695960" y="360000"/>
            <a:ext cx="10800000" cy="720000"/>
          </a:xfrm>
        </p:spPr>
        <p:txBody>
          <a:bodyPr/>
          <a:lstStyle/>
          <a:p>
            <a:r>
              <a:rPr lang="zh-CN" altLang="en-US" dirty="0"/>
              <a:t>Challenges &amp; Solutions</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2"/>
            <p:custDataLst>
              <p:tags r:id="rId2"/>
            </p:custDataLst>
          </p:nvPr>
        </p:nvSpPr>
        <p:spPr/>
        <p:txBody>
          <a:bodyPr/>
          <a:lstStyle/>
          <a:p>
            <a:r>
              <a:rPr lang="zh-CN" altLang="en-US"/>
              <a:t>PART FIVE</a:t>
            </a:r>
          </a:p>
        </p:txBody>
      </p:sp>
      <p:sp>
        <p:nvSpPr>
          <p:cNvPr id="4" name="标题 3"/>
          <p:cNvSpPr>
            <a:spLocks noGrp="1"/>
          </p:cNvSpPr>
          <p:nvPr>
            <p:ph type="title" idx="1"/>
            <p:custDataLst>
              <p:tags r:id="rId3"/>
            </p:custDataLst>
          </p:nvPr>
        </p:nvSpPr>
        <p:spPr/>
        <p:txBody>
          <a:bodyPr/>
          <a:lstStyle/>
          <a:p>
            <a:r>
              <a:rPr lang="zh-CN" altLang="en-US"/>
              <a:t>Next Steps</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57" name="任意多边形: 形状 356"/>
          <p:cNvSpPr/>
          <p:nvPr>
            <p:custDataLst>
              <p:tags r:id="rId2"/>
            </p:custDataLst>
          </p:nvPr>
        </p:nvSpPr>
        <p:spPr>
          <a:xfrm>
            <a:off x="673100" y="1801495"/>
            <a:ext cx="10904220" cy="4461510"/>
          </a:xfrm>
          <a:custGeom>
            <a:avLst/>
            <a:gdLst>
              <a:gd name="connsiteX0" fmla="*/ 0 w 10904220"/>
              <a:gd name="connsiteY0" fmla="*/ 0 h 4461510"/>
              <a:gd name="connsiteX1" fmla="*/ 10904220 w 10904220"/>
              <a:gd name="connsiteY1" fmla="*/ 0 h 4461510"/>
              <a:gd name="connsiteX2" fmla="*/ 10904220 w 10904220"/>
              <a:gd name="connsiteY2" fmla="*/ 3681772 h 4461510"/>
              <a:gd name="connsiteX3" fmla="*/ 10124482 w 10904220"/>
              <a:gd name="connsiteY3" fmla="*/ 4461510 h 4461510"/>
              <a:gd name="connsiteX4" fmla="*/ 0 w 10904220"/>
              <a:gd name="connsiteY4" fmla="*/ 4461510 h 4461510"/>
              <a:gd name="connsiteX5" fmla="*/ 0 w 10904220"/>
              <a:gd name="connsiteY5" fmla="*/ 0 h 446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04220" h="4461510">
                <a:moveTo>
                  <a:pt x="0" y="0"/>
                </a:moveTo>
                <a:lnTo>
                  <a:pt x="10904220" y="0"/>
                </a:lnTo>
                <a:lnTo>
                  <a:pt x="10904220" y="3681772"/>
                </a:lnTo>
                <a:lnTo>
                  <a:pt x="10124482" y="4461510"/>
                </a:lnTo>
                <a:lnTo>
                  <a:pt x="0" y="4461510"/>
                </a:lnTo>
                <a:lnTo>
                  <a:pt x="0" y="0"/>
                </a:lnTo>
                <a:close/>
              </a:path>
            </a:pathLst>
          </a:custGeom>
          <a:ln w="25400">
            <a:noFill/>
          </a:ln>
          <a:effectLst>
            <a:outerShdw blurRad="76200" dist="38100" dir="2700000" algn="tl" rotWithShape="0">
              <a:schemeClr val="accent1">
                <a:lumMod val="75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0" rIns="720000" rtlCol="0" anchor="ctr"/>
          <a:lstStyle/>
          <a:p>
            <a:pPr indent="0" fontAlgn="auto">
              <a:lnSpc>
                <a:spcPct val="130000"/>
              </a:lnSpc>
            </a:pPr>
            <a:endParaRPr lang="zh-CN" altLang="en-US" kern="0" spc="0" dirty="0">
              <a:ln>
                <a:noFill/>
                <a:prstDash val="sysDot"/>
              </a:ln>
              <a:solidFill>
                <a:srgbClr val="262626"/>
              </a:solidFill>
              <a:latin typeface="+mn-ea"/>
              <a:ea typeface="+mn-ea"/>
              <a:sym typeface="+mn-ea"/>
            </a:endParaRPr>
          </a:p>
        </p:txBody>
      </p:sp>
      <p:sp>
        <p:nvSpPr>
          <p:cNvPr id="17" name="标题 16"/>
          <p:cNvSpPr>
            <a:spLocks noGrp="1"/>
          </p:cNvSpPr>
          <p:nvPr>
            <p:ph type="title"/>
            <p:custDataLst>
              <p:tags r:id="rId3"/>
            </p:custDataLst>
          </p:nvPr>
        </p:nvSpPr>
        <p:spPr/>
        <p:txBody>
          <a:bodyPr/>
          <a:lstStyle/>
          <a:p>
            <a:r>
              <a:rPr lang="zh-CN" altLang="en-US"/>
              <a:t>Roadmap Implementation</a:t>
            </a:r>
          </a:p>
        </p:txBody>
      </p:sp>
      <p:sp>
        <p:nvSpPr>
          <p:cNvPr id="11" name="任意多边形: 形状 1388"/>
          <p:cNvSpPr/>
          <p:nvPr>
            <p:custDataLst>
              <p:tags r:id="rId4"/>
            </p:custDataLst>
          </p:nvPr>
        </p:nvSpPr>
        <p:spPr>
          <a:xfrm>
            <a:off x="673100" y="1717675"/>
            <a:ext cx="10904220" cy="4562475"/>
          </a:xfrm>
          <a:custGeom>
            <a:avLst/>
            <a:gdLst>
              <a:gd name="connsiteX0" fmla="*/ 4515326 w 4682585"/>
              <a:gd name="connsiteY0" fmla="*/ 1881473 h 2174272"/>
              <a:gd name="connsiteX1" fmla="*/ 4515326 w 4682585"/>
              <a:gd name="connsiteY1" fmla="*/ 2028063 h 2174272"/>
              <a:gd name="connsiteX2" fmla="*/ 4673060 w 4682585"/>
              <a:gd name="connsiteY2" fmla="*/ 2028063 h 2174272"/>
              <a:gd name="connsiteX3" fmla="*/ 4673060 w 4682585"/>
              <a:gd name="connsiteY3" fmla="*/ 1881473 h 2174272"/>
              <a:gd name="connsiteX4" fmla="*/ 4348068 w 4682585"/>
              <a:gd name="connsiteY4" fmla="*/ 1881473 h 2174272"/>
              <a:gd name="connsiteX5" fmla="*/ 4348068 w 4682585"/>
              <a:gd name="connsiteY5" fmla="*/ 2028063 h 2174272"/>
              <a:gd name="connsiteX6" fmla="*/ 4505801 w 4682585"/>
              <a:gd name="connsiteY6" fmla="*/ 2028063 h 2174272"/>
              <a:gd name="connsiteX7" fmla="*/ 4505801 w 4682585"/>
              <a:gd name="connsiteY7" fmla="*/ 1881473 h 2174272"/>
              <a:gd name="connsiteX8" fmla="*/ 4180809 w 4682585"/>
              <a:gd name="connsiteY8" fmla="*/ 1881473 h 2174272"/>
              <a:gd name="connsiteX9" fmla="*/ 4180809 w 4682585"/>
              <a:gd name="connsiteY9" fmla="*/ 2028063 h 2174272"/>
              <a:gd name="connsiteX10" fmla="*/ 4338543 w 4682585"/>
              <a:gd name="connsiteY10" fmla="*/ 2028063 h 2174272"/>
              <a:gd name="connsiteX11" fmla="*/ 4338543 w 4682585"/>
              <a:gd name="connsiteY11" fmla="*/ 1881473 h 2174272"/>
              <a:gd name="connsiteX12" fmla="*/ 4013550 w 4682585"/>
              <a:gd name="connsiteY12" fmla="*/ 1881473 h 2174272"/>
              <a:gd name="connsiteX13" fmla="*/ 4013550 w 4682585"/>
              <a:gd name="connsiteY13" fmla="*/ 2028063 h 2174272"/>
              <a:gd name="connsiteX14" fmla="*/ 4171284 w 4682585"/>
              <a:gd name="connsiteY14" fmla="*/ 2028063 h 2174272"/>
              <a:gd name="connsiteX15" fmla="*/ 4171284 w 4682585"/>
              <a:gd name="connsiteY15" fmla="*/ 1881473 h 2174272"/>
              <a:gd name="connsiteX16" fmla="*/ 3846291 w 4682585"/>
              <a:gd name="connsiteY16" fmla="*/ 1881473 h 2174272"/>
              <a:gd name="connsiteX17" fmla="*/ 3846291 w 4682585"/>
              <a:gd name="connsiteY17" fmla="*/ 2028063 h 2174272"/>
              <a:gd name="connsiteX18" fmla="*/ 4004025 w 4682585"/>
              <a:gd name="connsiteY18" fmla="*/ 2028063 h 2174272"/>
              <a:gd name="connsiteX19" fmla="*/ 4004025 w 4682585"/>
              <a:gd name="connsiteY19" fmla="*/ 1881473 h 2174272"/>
              <a:gd name="connsiteX20" fmla="*/ 3678936 w 4682585"/>
              <a:gd name="connsiteY20" fmla="*/ 1881473 h 2174272"/>
              <a:gd name="connsiteX21" fmla="*/ 3678936 w 4682585"/>
              <a:gd name="connsiteY21" fmla="*/ 2028063 h 2174272"/>
              <a:gd name="connsiteX22" fmla="*/ 3836766 w 4682585"/>
              <a:gd name="connsiteY22" fmla="*/ 2028063 h 2174272"/>
              <a:gd name="connsiteX23" fmla="*/ 3836766 w 4682585"/>
              <a:gd name="connsiteY23" fmla="*/ 1881473 h 2174272"/>
              <a:gd name="connsiteX24" fmla="*/ 3511677 w 4682585"/>
              <a:gd name="connsiteY24" fmla="*/ 1881473 h 2174272"/>
              <a:gd name="connsiteX25" fmla="*/ 3511677 w 4682585"/>
              <a:gd name="connsiteY25" fmla="*/ 2028063 h 2174272"/>
              <a:gd name="connsiteX26" fmla="*/ 3669411 w 4682585"/>
              <a:gd name="connsiteY26" fmla="*/ 2028063 h 2174272"/>
              <a:gd name="connsiteX27" fmla="*/ 3669411 w 4682585"/>
              <a:gd name="connsiteY27" fmla="*/ 1881473 h 2174272"/>
              <a:gd name="connsiteX28" fmla="*/ 3344418 w 4682585"/>
              <a:gd name="connsiteY28" fmla="*/ 1881473 h 2174272"/>
              <a:gd name="connsiteX29" fmla="*/ 3344418 w 4682585"/>
              <a:gd name="connsiteY29" fmla="*/ 2028063 h 2174272"/>
              <a:gd name="connsiteX30" fmla="*/ 3502152 w 4682585"/>
              <a:gd name="connsiteY30" fmla="*/ 2028063 h 2174272"/>
              <a:gd name="connsiteX31" fmla="*/ 3502152 w 4682585"/>
              <a:gd name="connsiteY31" fmla="*/ 1881473 h 2174272"/>
              <a:gd name="connsiteX32" fmla="*/ 3177159 w 4682585"/>
              <a:gd name="connsiteY32" fmla="*/ 1881473 h 2174272"/>
              <a:gd name="connsiteX33" fmla="*/ 3177159 w 4682585"/>
              <a:gd name="connsiteY33" fmla="*/ 2028063 h 2174272"/>
              <a:gd name="connsiteX34" fmla="*/ 3334893 w 4682585"/>
              <a:gd name="connsiteY34" fmla="*/ 2028063 h 2174272"/>
              <a:gd name="connsiteX35" fmla="*/ 3334893 w 4682585"/>
              <a:gd name="connsiteY35" fmla="*/ 1881473 h 2174272"/>
              <a:gd name="connsiteX36" fmla="*/ 3009900 w 4682585"/>
              <a:gd name="connsiteY36" fmla="*/ 1881473 h 2174272"/>
              <a:gd name="connsiteX37" fmla="*/ 3009900 w 4682585"/>
              <a:gd name="connsiteY37" fmla="*/ 2028063 h 2174272"/>
              <a:gd name="connsiteX38" fmla="*/ 3167634 w 4682585"/>
              <a:gd name="connsiteY38" fmla="*/ 2028063 h 2174272"/>
              <a:gd name="connsiteX39" fmla="*/ 3167634 w 4682585"/>
              <a:gd name="connsiteY39" fmla="*/ 1881473 h 2174272"/>
              <a:gd name="connsiteX40" fmla="*/ 2842641 w 4682585"/>
              <a:gd name="connsiteY40" fmla="*/ 1881473 h 2174272"/>
              <a:gd name="connsiteX41" fmla="*/ 2842641 w 4682585"/>
              <a:gd name="connsiteY41" fmla="*/ 2028063 h 2174272"/>
              <a:gd name="connsiteX42" fmla="*/ 3000375 w 4682585"/>
              <a:gd name="connsiteY42" fmla="*/ 2028063 h 2174272"/>
              <a:gd name="connsiteX43" fmla="*/ 3000375 w 4682585"/>
              <a:gd name="connsiteY43" fmla="*/ 1881473 h 2174272"/>
              <a:gd name="connsiteX44" fmla="*/ 2675382 w 4682585"/>
              <a:gd name="connsiteY44" fmla="*/ 1881473 h 2174272"/>
              <a:gd name="connsiteX45" fmla="*/ 2675382 w 4682585"/>
              <a:gd name="connsiteY45" fmla="*/ 2028063 h 2174272"/>
              <a:gd name="connsiteX46" fmla="*/ 2833116 w 4682585"/>
              <a:gd name="connsiteY46" fmla="*/ 2028063 h 2174272"/>
              <a:gd name="connsiteX47" fmla="*/ 2833116 w 4682585"/>
              <a:gd name="connsiteY47" fmla="*/ 1881473 h 2174272"/>
              <a:gd name="connsiteX48" fmla="*/ 2508123 w 4682585"/>
              <a:gd name="connsiteY48" fmla="*/ 1881473 h 2174272"/>
              <a:gd name="connsiteX49" fmla="*/ 2508123 w 4682585"/>
              <a:gd name="connsiteY49" fmla="*/ 2028063 h 2174272"/>
              <a:gd name="connsiteX50" fmla="*/ 2665857 w 4682585"/>
              <a:gd name="connsiteY50" fmla="*/ 2028063 h 2174272"/>
              <a:gd name="connsiteX51" fmla="*/ 2665857 w 4682585"/>
              <a:gd name="connsiteY51" fmla="*/ 1881473 h 2174272"/>
              <a:gd name="connsiteX52" fmla="*/ 2340864 w 4682585"/>
              <a:gd name="connsiteY52" fmla="*/ 1881473 h 2174272"/>
              <a:gd name="connsiteX53" fmla="*/ 2340864 w 4682585"/>
              <a:gd name="connsiteY53" fmla="*/ 2028063 h 2174272"/>
              <a:gd name="connsiteX54" fmla="*/ 2498598 w 4682585"/>
              <a:gd name="connsiteY54" fmla="*/ 2028063 h 2174272"/>
              <a:gd name="connsiteX55" fmla="*/ 2498598 w 4682585"/>
              <a:gd name="connsiteY55" fmla="*/ 1881473 h 2174272"/>
              <a:gd name="connsiteX56" fmla="*/ 2173510 w 4682585"/>
              <a:gd name="connsiteY56" fmla="*/ 1881473 h 2174272"/>
              <a:gd name="connsiteX57" fmla="*/ 2173510 w 4682585"/>
              <a:gd name="connsiteY57" fmla="*/ 2028063 h 2174272"/>
              <a:gd name="connsiteX58" fmla="*/ 2331339 w 4682585"/>
              <a:gd name="connsiteY58" fmla="*/ 2028063 h 2174272"/>
              <a:gd name="connsiteX59" fmla="*/ 2331339 w 4682585"/>
              <a:gd name="connsiteY59" fmla="*/ 1881473 h 2174272"/>
              <a:gd name="connsiteX60" fmla="*/ 2006251 w 4682585"/>
              <a:gd name="connsiteY60" fmla="*/ 1881473 h 2174272"/>
              <a:gd name="connsiteX61" fmla="*/ 2006251 w 4682585"/>
              <a:gd name="connsiteY61" fmla="*/ 2028063 h 2174272"/>
              <a:gd name="connsiteX62" fmla="*/ 2163985 w 4682585"/>
              <a:gd name="connsiteY62" fmla="*/ 2028063 h 2174272"/>
              <a:gd name="connsiteX63" fmla="*/ 2163985 w 4682585"/>
              <a:gd name="connsiteY63" fmla="*/ 1881473 h 2174272"/>
              <a:gd name="connsiteX64" fmla="*/ 1838992 w 4682585"/>
              <a:gd name="connsiteY64" fmla="*/ 1881473 h 2174272"/>
              <a:gd name="connsiteX65" fmla="*/ 1838992 w 4682585"/>
              <a:gd name="connsiteY65" fmla="*/ 2028063 h 2174272"/>
              <a:gd name="connsiteX66" fmla="*/ 1996726 w 4682585"/>
              <a:gd name="connsiteY66" fmla="*/ 2028063 h 2174272"/>
              <a:gd name="connsiteX67" fmla="*/ 1996726 w 4682585"/>
              <a:gd name="connsiteY67" fmla="*/ 1881473 h 2174272"/>
              <a:gd name="connsiteX68" fmla="*/ 1671733 w 4682585"/>
              <a:gd name="connsiteY68" fmla="*/ 1881473 h 2174272"/>
              <a:gd name="connsiteX69" fmla="*/ 1671733 w 4682585"/>
              <a:gd name="connsiteY69" fmla="*/ 2028063 h 2174272"/>
              <a:gd name="connsiteX70" fmla="*/ 1829467 w 4682585"/>
              <a:gd name="connsiteY70" fmla="*/ 2028063 h 2174272"/>
              <a:gd name="connsiteX71" fmla="*/ 1829467 w 4682585"/>
              <a:gd name="connsiteY71" fmla="*/ 1881473 h 2174272"/>
              <a:gd name="connsiteX72" fmla="*/ 1504474 w 4682585"/>
              <a:gd name="connsiteY72" fmla="*/ 1881473 h 2174272"/>
              <a:gd name="connsiteX73" fmla="*/ 1504474 w 4682585"/>
              <a:gd name="connsiteY73" fmla="*/ 2028063 h 2174272"/>
              <a:gd name="connsiteX74" fmla="*/ 1662208 w 4682585"/>
              <a:gd name="connsiteY74" fmla="*/ 2028063 h 2174272"/>
              <a:gd name="connsiteX75" fmla="*/ 1662208 w 4682585"/>
              <a:gd name="connsiteY75" fmla="*/ 1881473 h 2174272"/>
              <a:gd name="connsiteX76" fmla="*/ 1337215 w 4682585"/>
              <a:gd name="connsiteY76" fmla="*/ 1881473 h 2174272"/>
              <a:gd name="connsiteX77" fmla="*/ 1337215 w 4682585"/>
              <a:gd name="connsiteY77" fmla="*/ 2028063 h 2174272"/>
              <a:gd name="connsiteX78" fmla="*/ 1494949 w 4682585"/>
              <a:gd name="connsiteY78" fmla="*/ 2028063 h 2174272"/>
              <a:gd name="connsiteX79" fmla="*/ 1494949 w 4682585"/>
              <a:gd name="connsiteY79" fmla="*/ 1881473 h 2174272"/>
              <a:gd name="connsiteX80" fmla="*/ 1169956 w 4682585"/>
              <a:gd name="connsiteY80" fmla="*/ 1881473 h 2174272"/>
              <a:gd name="connsiteX81" fmla="*/ 1169956 w 4682585"/>
              <a:gd name="connsiteY81" fmla="*/ 2028063 h 2174272"/>
              <a:gd name="connsiteX82" fmla="*/ 1327690 w 4682585"/>
              <a:gd name="connsiteY82" fmla="*/ 2028063 h 2174272"/>
              <a:gd name="connsiteX83" fmla="*/ 1327690 w 4682585"/>
              <a:gd name="connsiteY83" fmla="*/ 1881473 h 2174272"/>
              <a:gd name="connsiteX84" fmla="*/ 1002697 w 4682585"/>
              <a:gd name="connsiteY84" fmla="*/ 1881473 h 2174272"/>
              <a:gd name="connsiteX85" fmla="*/ 1002697 w 4682585"/>
              <a:gd name="connsiteY85" fmla="*/ 2028063 h 2174272"/>
              <a:gd name="connsiteX86" fmla="*/ 1160431 w 4682585"/>
              <a:gd name="connsiteY86" fmla="*/ 2028063 h 2174272"/>
              <a:gd name="connsiteX87" fmla="*/ 1160431 w 4682585"/>
              <a:gd name="connsiteY87" fmla="*/ 1881473 h 2174272"/>
              <a:gd name="connsiteX88" fmla="*/ 835438 w 4682585"/>
              <a:gd name="connsiteY88" fmla="*/ 1881473 h 2174272"/>
              <a:gd name="connsiteX89" fmla="*/ 835438 w 4682585"/>
              <a:gd name="connsiteY89" fmla="*/ 2028063 h 2174272"/>
              <a:gd name="connsiteX90" fmla="*/ 993172 w 4682585"/>
              <a:gd name="connsiteY90" fmla="*/ 2028063 h 2174272"/>
              <a:gd name="connsiteX91" fmla="*/ 993172 w 4682585"/>
              <a:gd name="connsiteY91" fmla="*/ 1881473 h 2174272"/>
              <a:gd name="connsiteX92" fmla="*/ 668179 w 4682585"/>
              <a:gd name="connsiteY92" fmla="*/ 1881473 h 2174272"/>
              <a:gd name="connsiteX93" fmla="*/ 668179 w 4682585"/>
              <a:gd name="connsiteY93" fmla="*/ 2028063 h 2174272"/>
              <a:gd name="connsiteX94" fmla="*/ 825913 w 4682585"/>
              <a:gd name="connsiteY94" fmla="*/ 2028063 h 2174272"/>
              <a:gd name="connsiteX95" fmla="*/ 825913 w 4682585"/>
              <a:gd name="connsiteY95" fmla="*/ 1881473 h 2174272"/>
              <a:gd name="connsiteX96" fmla="*/ 500920 w 4682585"/>
              <a:gd name="connsiteY96" fmla="*/ 1881473 h 2174272"/>
              <a:gd name="connsiteX97" fmla="*/ 500920 w 4682585"/>
              <a:gd name="connsiteY97" fmla="*/ 2028063 h 2174272"/>
              <a:gd name="connsiteX98" fmla="*/ 658654 w 4682585"/>
              <a:gd name="connsiteY98" fmla="*/ 2028063 h 2174272"/>
              <a:gd name="connsiteX99" fmla="*/ 658654 w 4682585"/>
              <a:gd name="connsiteY99" fmla="*/ 1881473 h 2174272"/>
              <a:gd name="connsiteX100" fmla="*/ 333566 w 4682585"/>
              <a:gd name="connsiteY100" fmla="*/ 1881473 h 2174272"/>
              <a:gd name="connsiteX101" fmla="*/ 333566 w 4682585"/>
              <a:gd name="connsiteY101" fmla="*/ 2028063 h 2174272"/>
              <a:gd name="connsiteX102" fmla="*/ 491395 w 4682585"/>
              <a:gd name="connsiteY102" fmla="*/ 2028063 h 2174272"/>
              <a:gd name="connsiteX103" fmla="*/ 491395 w 4682585"/>
              <a:gd name="connsiteY103" fmla="*/ 1881473 h 2174272"/>
              <a:gd name="connsiteX104" fmla="*/ 166307 w 4682585"/>
              <a:gd name="connsiteY104" fmla="*/ 1881473 h 2174272"/>
              <a:gd name="connsiteX105" fmla="*/ 166307 w 4682585"/>
              <a:gd name="connsiteY105" fmla="*/ 2028063 h 2174272"/>
              <a:gd name="connsiteX106" fmla="*/ 324041 w 4682585"/>
              <a:gd name="connsiteY106" fmla="*/ 2028063 h 2174272"/>
              <a:gd name="connsiteX107" fmla="*/ 324041 w 4682585"/>
              <a:gd name="connsiteY107" fmla="*/ 1881473 h 2174272"/>
              <a:gd name="connsiteX108" fmla="*/ 9525 w 4682585"/>
              <a:gd name="connsiteY108" fmla="*/ 1881473 h 2174272"/>
              <a:gd name="connsiteX109" fmla="*/ 9525 w 4682585"/>
              <a:gd name="connsiteY109" fmla="*/ 2028063 h 2174272"/>
              <a:gd name="connsiteX110" fmla="*/ 156782 w 4682585"/>
              <a:gd name="connsiteY110" fmla="*/ 2028063 h 2174272"/>
              <a:gd name="connsiteX111" fmla="*/ 156782 w 4682585"/>
              <a:gd name="connsiteY111" fmla="*/ 1881473 h 2174272"/>
              <a:gd name="connsiteX112" fmla="*/ 4515326 w 4682585"/>
              <a:gd name="connsiteY112" fmla="*/ 1725358 h 2174272"/>
              <a:gd name="connsiteX113" fmla="*/ 4515326 w 4682585"/>
              <a:gd name="connsiteY113" fmla="*/ 1871948 h 2174272"/>
              <a:gd name="connsiteX114" fmla="*/ 4673060 w 4682585"/>
              <a:gd name="connsiteY114" fmla="*/ 1871948 h 2174272"/>
              <a:gd name="connsiteX115" fmla="*/ 4673060 w 4682585"/>
              <a:gd name="connsiteY115" fmla="*/ 1725358 h 2174272"/>
              <a:gd name="connsiteX116" fmla="*/ 4348068 w 4682585"/>
              <a:gd name="connsiteY116" fmla="*/ 1725358 h 2174272"/>
              <a:gd name="connsiteX117" fmla="*/ 4348068 w 4682585"/>
              <a:gd name="connsiteY117" fmla="*/ 1871948 h 2174272"/>
              <a:gd name="connsiteX118" fmla="*/ 4505801 w 4682585"/>
              <a:gd name="connsiteY118" fmla="*/ 1871948 h 2174272"/>
              <a:gd name="connsiteX119" fmla="*/ 4505801 w 4682585"/>
              <a:gd name="connsiteY119" fmla="*/ 1725358 h 2174272"/>
              <a:gd name="connsiteX120" fmla="*/ 4180809 w 4682585"/>
              <a:gd name="connsiteY120" fmla="*/ 1725358 h 2174272"/>
              <a:gd name="connsiteX121" fmla="*/ 4180809 w 4682585"/>
              <a:gd name="connsiteY121" fmla="*/ 1871948 h 2174272"/>
              <a:gd name="connsiteX122" fmla="*/ 4338543 w 4682585"/>
              <a:gd name="connsiteY122" fmla="*/ 1871948 h 2174272"/>
              <a:gd name="connsiteX123" fmla="*/ 4338543 w 4682585"/>
              <a:gd name="connsiteY123" fmla="*/ 1725358 h 2174272"/>
              <a:gd name="connsiteX124" fmla="*/ 4013550 w 4682585"/>
              <a:gd name="connsiteY124" fmla="*/ 1725358 h 2174272"/>
              <a:gd name="connsiteX125" fmla="*/ 4013550 w 4682585"/>
              <a:gd name="connsiteY125" fmla="*/ 1871948 h 2174272"/>
              <a:gd name="connsiteX126" fmla="*/ 4171284 w 4682585"/>
              <a:gd name="connsiteY126" fmla="*/ 1871948 h 2174272"/>
              <a:gd name="connsiteX127" fmla="*/ 4171284 w 4682585"/>
              <a:gd name="connsiteY127" fmla="*/ 1725358 h 2174272"/>
              <a:gd name="connsiteX128" fmla="*/ 3846291 w 4682585"/>
              <a:gd name="connsiteY128" fmla="*/ 1725358 h 2174272"/>
              <a:gd name="connsiteX129" fmla="*/ 3846291 w 4682585"/>
              <a:gd name="connsiteY129" fmla="*/ 1871948 h 2174272"/>
              <a:gd name="connsiteX130" fmla="*/ 4004025 w 4682585"/>
              <a:gd name="connsiteY130" fmla="*/ 1871948 h 2174272"/>
              <a:gd name="connsiteX131" fmla="*/ 4004025 w 4682585"/>
              <a:gd name="connsiteY131" fmla="*/ 1725358 h 2174272"/>
              <a:gd name="connsiteX132" fmla="*/ 3678936 w 4682585"/>
              <a:gd name="connsiteY132" fmla="*/ 1725358 h 2174272"/>
              <a:gd name="connsiteX133" fmla="*/ 3678936 w 4682585"/>
              <a:gd name="connsiteY133" fmla="*/ 1871948 h 2174272"/>
              <a:gd name="connsiteX134" fmla="*/ 3836766 w 4682585"/>
              <a:gd name="connsiteY134" fmla="*/ 1871948 h 2174272"/>
              <a:gd name="connsiteX135" fmla="*/ 3836766 w 4682585"/>
              <a:gd name="connsiteY135" fmla="*/ 1725358 h 2174272"/>
              <a:gd name="connsiteX136" fmla="*/ 3511677 w 4682585"/>
              <a:gd name="connsiteY136" fmla="*/ 1725358 h 2174272"/>
              <a:gd name="connsiteX137" fmla="*/ 3511677 w 4682585"/>
              <a:gd name="connsiteY137" fmla="*/ 1871948 h 2174272"/>
              <a:gd name="connsiteX138" fmla="*/ 3669411 w 4682585"/>
              <a:gd name="connsiteY138" fmla="*/ 1871948 h 2174272"/>
              <a:gd name="connsiteX139" fmla="*/ 3669411 w 4682585"/>
              <a:gd name="connsiteY139" fmla="*/ 1725358 h 2174272"/>
              <a:gd name="connsiteX140" fmla="*/ 3344418 w 4682585"/>
              <a:gd name="connsiteY140" fmla="*/ 1725358 h 2174272"/>
              <a:gd name="connsiteX141" fmla="*/ 3344418 w 4682585"/>
              <a:gd name="connsiteY141" fmla="*/ 1871948 h 2174272"/>
              <a:gd name="connsiteX142" fmla="*/ 3502152 w 4682585"/>
              <a:gd name="connsiteY142" fmla="*/ 1871948 h 2174272"/>
              <a:gd name="connsiteX143" fmla="*/ 3502152 w 4682585"/>
              <a:gd name="connsiteY143" fmla="*/ 1725358 h 2174272"/>
              <a:gd name="connsiteX144" fmla="*/ 3177159 w 4682585"/>
              <a:gd name="connsiteY144" fmla="*/ 1725358 h 2174272"/>
              <a:gd name="connsiteX145" fmla="*/ 3177159 w 4682585"/>
              <a:gd name="connsiteY145" fmla="*/ 1871948 h 2174272"/>
              <a:gd name="connsiteX146" fmla="*/ 3334893 w 4682585"/>
              <a:gd name="connsiteY146" fmla="*/ 1871948 h 2174272"/>
              <a:gd name="connsiteX147" fmla="*/ 3334893 w 4682585"/>
              <a:gd name="connsiteY147" fmla="*/ 1725358 h 2174272"/>
              <a:gd name="connsiteX148" fmla="*/ 3009900 w 4682585"/>
              <a:gd name="connsiteY148" fmla="*/ 1725358 h 2174272"/>
              <a:gd name="connsiteX149" fmla="*/ 3009900 w 4682585"/>
              <a:gd name="connsiteY149" fmla="*/ 1871948 h 2174272"/>
              <a:gd name="connsiteX150" fmla="*/ 3167634 w 4682585"/>
              <a:gd name="connsiteY150" fmla="*/ 1871948 h 2174272"/>
              <a:gd name="connsiteX151" fmla="*/ 3167634 w 4682585"/>
              <a:gd name="connsiteY151" fmla="*/ 1725358 h 2174272"/>
              <a:gd name="connsiteX152" fmla="*/ 2842641 w 4682585"/>
              <a:gd name="connsiteY152" fmla="*/ 1725358 h 2174272"/>
              <a:gd name="connsiteX153" fmla="*/ 2842641 w 4682585"/>
              <a:gd name="connsiteY153" fmla="*/ 1871948 h 2174272"/>
              <a:gd name="connsiteX154" fmla="*/ 3000375 w 4682585"/>
              <a:gd name="connsiteY154" fmla="*/ 1871948 h 2174272"/>
              <a:gd name="connsiteX155" fmla="*/ 3000375 w 4682585"/>
              <a:gd name="connsiteY155" fmla="*/ 1725358 h 2174272"/>
              <a:gd name="connsiteX156" fmla="*/ 2675382 w 4682585"/>
              <a:gd name="connsiteY156" fmla="*/ 1725358 h 2174272"/>
              <a:gd name="connsiteX157" fmla="*/ 2675382 w 4682585"/>
              <a:gd name="connsiteY157" fmla="*/ 1871948 h 2174272"/>
              <a:gd name="connsiteX158" fmla="*/ 2833116 w 4682585"/>
              <a:gd name="connsiteY158" fmla="*/ 1871948 h 2174272"/>
              <a:gd name="connsiteX159" fmla="*/ 2833116 w 4682585"/>
              <a:gd name="connsiteY159" fmla="*/ 1725358 h 2174272"/>
              <a:gd name="connsiteX160" fmla="*/ 2508123 w 4682585"/>
              <a:gd name="connsiteY160" fmla="*/ 1725358 h 2174272"/>
              <a:gd name="connsiteX161" fmla="*/ 2508123 w 4682585"/>
              <a:gd name="connsiteY161" fmla="*/ 1871948 h 2174272"/>
              <a:gd name="connsiteX162" fmla="*/ 2665857 w 4682585"/>
              <a:gd name="connsiteY162" fmla="*/ 1871948 h 2174272"/>
              <a:gd name="connsiteX163" fmla="*/ 2665857 w 4682585"/>
              <a:gd name="connsiteY163" fmla="*/ 1725358 h 2174272"/>
              <a:gd name="connsiteX164" fmla="*/ 2340864 w 4682585"/>
              <a:gd name="connsiteY164" fmla="*/ 1725358 h 2174272"/>
              <a:gd name="connsiteX165" fmla="*/ 2340864 w 4682585"/>
              <a:gd name="connsiteY165" fmla="*/ 1871948 h 2174272"/>
              <a:gd name="connsiteX166" fmla="*/ 2498598 w 4682585"/>
              <a:gd name="connsiteY166" fmla="*/ 1871948 h 2174272"/>
              <a:gd name="connsiteX167" fmla="*/ 2498598 w 4682585"/>
              <a:gd name="connsiteY167" fmla="*/ 1725358 h 2174272"/>
              <a:gd name="connsiteX168" fmla="*/ 2173510 w 4682585"/>
              <a:gd name="connsiteY168" fmla="*/ 1725358 h 2174272"/>
              <a:gd name="connsiteX169" fmla="*/ 2173510 w 4682585"/>
              <a:gd name="connsiteY169" fmla="*/ 1871948 h 2174272"/>
              <a:gd name="connsiteX170" fmla="*/ 2331339 w 4682585"/>
              <a:gd name="connsiteY170" fmla="*/ 1871948 h 2174272"/>
              <a:gd name="connsiteX171" fmla="*/ 2331339 w 4682585"/>
              <a:gd name="connsiteY171" fmla="*/ 1725358 h 2174272"/>
              <a:gd name="connsiteX172" fmla="*/ 2006251 w 4682585"/>
              <a:gd name="connsiteY172" fmla="*/ 1725358 h 2174272"/>
              <a:gd name="connsiteX173" fmla="*/ 2006251 w 4682585"/>
              <a:gd name="connsiteY173" fmla="*/ 1871948 h 2174272"/>
              <a:gd name="connsiteX174" fmla="*/ 2163985 w 4682585"/>
              <a:gd name="connsiteY174" fmla="*/ 1871948 h 2174272"/>
              <a:gd name="connsiteX175" fmla="*/ 2163985 w 4682585"/>
              <a:gd name="connsiteY175" fmla="*/ 1725358 h 2174272"/>
              <a:gd name="connsiteX176" fmla="*/ 1838992 w 4682585"/>
              <a:gd name="connsiteY176" fmla="*/ 1725358 h 2174272"/>
              <a:gd name="connsiteX177" fmla="*/ 1838992 w 4682585"/>
              <a:gd name="connsiteY177" fmla="*/ 1871948 h 2174272"/>
              <a:gd name="connsiteX178" fmla="*/ 1996726 w 4682585"/>
              <a:gd name="connsiteY178" fmla="*/ 1871948 h 2174272"/>
              <a:gd name="connsiteX179" fmla="*/ 1996726 w 4682585"/>
              <a:gd name="connsiteY179" fmla="*/ 1725358 h 2174272"/>
              <a:gd name="connsiteX180" fmla="*/ 1671733 w 4682585"/>
              <a:gd name="connsiteY180" fmla="*/ 1725358 h 2174272"/>
              <a:gd name="connsiteX181" fmla="*/ 1671733 w 4682585"/>
              <a:gd name="connsiteY181" fmla="*/ 1871948 h 2174272"/>
              <a:gd name="connsiteX182" fmla="*/ 1829467 w 4682585"/>
              <a:gd name="connsiteY182" fmla="*/ 1871948 h 2174272"/>
              <a:gd name="connsiteX183" fmla="*/ 1829467 w 4682585"/>
              <a:gd name="connsiteY183" fmla="*/ 1725358 h 2174272"/>
              <a:gd name="connsiteX184" fmla="*/ 1504474 w 4682585"/>
              <a:gd name="connsiteY184" fmla="*/ 1725358 h 2174272"/>
              <a:gd name="connsiteX185" fmla="*/ 1504474 w 4682585"/>
              <a:gd name="connsiteY185" fmla="*/ 1871948 h 2174272"/>
              <a:gd name="connsiteX186" fmla="*/ 1662208 w 4682585"/>
              <a:gd name="connsiteY186" fmla="*/ 1871948 h 2174272"/>
              <a:gd name="connsiteX187" fmla="*/ 1662208 w 4682585"/>
              <a:gd name="connsiteY187" fmla="*/ 1725358 h 2174272"/>
              <a:gd name="connsiteX188" fmla="*/ 1337215 w 4682585"/>
              <a:gd name="connsiteY188" fmla="*/ 1725358 h 2174272"/>
              <a:gd name="connsiteX189" fmla="*/ 1337215 w 4682585"/>
              <a:gd name="connsiteY189" fmla="*/ 1871948 h 2174272"/>
              <a:gd name="connsiteX190" fmla="*/ 1494949 w 4682585"/>
              <a:gd name="connsiteY190" fmla="*/ 1871948 h 2174272"/>
              <a:gd name="connsiteX191" fmla="*/ 1494949 w 4682585"/>
              <a:gd name="connsiteY191" fmla="*/ 1725358 h 2174272"/>
              <a:gd name="connsiteX192" fmla="*/ 1169956 w 4682585"/>
              <a:gd name="connsiteY192" fmla="*/ 1725358 h 2174272"/>
              <a:gd name="connsiteX193" fmla="*/ 1169956 w 4682585"/>
              <a:gd name="connsiteY193" fmla="*/ 1871948 h 2174272"/>
              <a:gd name="connsiteX194" fmla="*/ 1327690 w 4682585"/>
              <a:gd name="connsiteY194" fmla="*/ 1871948 h 2174272"/>
              <a:gd name="connsiteX195" fmla="*/ 1327690 w 4682585"/>
              <a:gd name="connsiteY195" fmla="*/ 1725358 h 2174272"/>
              <a:gd name="connsiteX196" fmla="*/ 1002697 w 4682585"/>
              <a:gd name="connsiteY196" fmla="*/ 1725358 h 2174272"/>
              <a:gd name="connsiteX197" fmla="*/ 1002697 w 4682585"/>
              <a:gd name="connsiteY197" fmla="*/ 1871948 h 2174272"/>
              <a:gd name="connsiteX198" fmla="*/ 1160431 w 4682585"/>
              <a:gd name="connsiteY198" fmla="*/ 1871948 h 2174272"/>
              <a:gd name="connsiteX199" fmla="*/ 1160431 w 4682585"/>
              <a:gd name="connsiteY199" fmla="*/ 1725358 h 2174272"/>
              <a:gd name="connsiteX200" fmla="*/ 835438 w 4682585"/>
              <a:gd name="connsiteY200" fmla="*/ 1725358 h 2174272"/>
              <a:gd name="connsiteX201" fmla="*/ 835438 w 4682585"/>
              <a:gd name="connsiteY201" fmla="*/ 1871948 h 2174272"/>
              <a:gd name="connsiteX202" fmla="*/ 993172 w 4682585"/>
              <a:gd name="connsiteY202" fmla="*/ 1871948 h 2174272"/>
              <a:gd name="connsiteX203" fmla="*/ 993172 w 4682585"/>
              <a:gd name="connsiteY203" fmla="*/ 1725358 h 2174272"/>
              <a:gd name="connsiteX204" fmla="*/ 668179 w 4682585"/>
              <a:gd name="connsiteY204" fmla="*/ 1725358 h 2174272"/>
              <a:gd name="connsiteX205" fmla="*/ 668179 w 4682585"/>
              <a:gd name="connsiteY205" fmla="*/ 1871948 h 2174272"/>
              <a:gd name="connsiteX206" fmla="*/ 825913 w 4682585"/>
              <a:gd name="connsiteY206" fmla="*/ 1871948 h 2174272"/>
              <a:gd name="connsiteX207" fmla="*/ 825913 w 4682585"/>
              <a:gd name="connsiteY207" fmla="*/ 1725358 h 2174272"/>
              <a:gd name="connsiteX208" fmla="*/ 500920 w 4682585"/>
              <a:gd name="connsiteY208" fmla="*/ 1725358 h 2174272"/>
              <a:gd name="connsiteX209" fmla="*/ 500920 w 4682585"/>
              <a:gd name="connsiteY209" fmla="*/ 1871948 h 2174272"/>
              <a:gd name="connsiteX210" fmla="*/ 658654 w 4682585"/>
              <a:gd name="connsiteY210" fmla="*/ 1871948 h 2174272"/>
              <a:gd name="connsiteX211" fmla="*/ 658654 w 4682585"/>
              <a:gd name="connsiteY211" fmla="*/ 1725358 h 2174272"/>
              <a:gd name="connsiteX212" fmla="*/ 333566 w 4682585"/>
              <a:gd name="connsiteY212" fmla="*/ 1725358 h 2174272"/>
              <a:gd name="connsiteX213" fmla="*/ 333566 w 4682585"/>
              <a:gd name="connsiteY213" fmla="*/ 1871948 h 2174272"/>
              <a:gd name="connsiteX214" fmla="*/ 491395 w 4682585"/>
              <a:gd name="connsiteY214" fmla="*/ 1871948 h 2174272"/>
              <a:gd name="connsiteX215" fmla="*/ 491395 w 4682585"/>
              <a:gd name="connsiteY215" fmla="*/ 1725358 h 2174272"/>
              <a:gd name="connsiteX216" fmla="*/ 166307 w 4682585"/>
              <a:gd name="connsiteY216" fmla="*/ 1725358 h 2174272"/>
              <a:gd name="connsiteX217" fmla="*/ 166307 w 4682585"/>
              <a:gd name="connsiteY217" fmla="*/ 1871948 h 2174272"/>
              <a:gd name="connsiteX218" fmla="*/ 324041 w 4682585"/>
              <a:gd name="connsiteY218" fmla="*/ 1871948 h 2174272"/>
              <a:gd name="connsiteX219" fmla="*/ 324041 w 4682585"/>
              <a:gd name="connsiteY219" fmla="*/ 1725358 h 2174272"/>
              <a:gd name="connsiteX220" fmla="*/ 9525 w 4682585"/>
              <a:gd name="connsiteY220" fmla="*/ 1725358 h 2174272"/>
              <a:gd name="connsiteX221" fmla="*/ 9525 w 4682585"/>
              <a:gd name="connsiteY221" fmla="*/ 1871948 h 2174272"/>
              <a:gd name="connsiteX222" fmla="*/ 156782 w 4682585"/>
              <a:gd name="connsiteY222" fmla="*/ 1871948 h 2174272"/>
              <a:gd name="connsiteX223" fmla="*/ 156782 w 4682585"/>
              <a:gd name="connsiteY223" fmla="*/ 1725358 h 2174272"/>
              <a:gd name="connsiteX224" fmla="*/ 4515326 w 4682585"/>
              <a:gd name="connsiteY224" fmla="*/ 1569243 h 2174272"/>
              <a:gd name="connsiteX225" fmla="*/ 4515326 w 4682585"/>
              <a:gd name="connsiteY225" fmla="*/ 1715833 h 2174272"/>
              <a:gd name="connsiteX226" fmla="*/ 4673060 w 4682585"/>
              <a:gd name="connsiteY226" fmla="*/ 1715833 h 2174272"/>
              <a:gd name="connsiteX227" fmla="*/ 4673060 w 4682585"/>
              <a:gd name="connsiteY227" fmla="*/ 1569243 h 2174272"/>
              <a:gd name="connsiteX228" fmla="*/ 4348068 w 4682585"/>
              <a:gd name="connsiteY228" fmla="*/ 1569243 h 2174272"/>
              <a:gd name="connsiteX229" fmla="*/ 4348068 w 4682585"/>
              <a:gd name="connsiteY229" fmla="*/ 1715833 h 2174272"/>
              <a:gd name="connsiteX230" fmla="*/ 4505801 w 4682585"/>
              <a:gd name="connsiteY230" fmla="*/ 1715833 h 2174272"/>
              <a:gd name="connsiteX231" fmla="*/ 4505801 w 4682585"/>
              <a:gd name="connsiteY231" fmla="*/ 1569243 h 2174272"/>
              <a:gd name="connsiteX232" fmla="*/ 4180809 w 4682585"/>
              <a:gd name="connsiteY232" fmla="*/ 1569243 h 2174272"/>
              <a:gd name="connsiteX233" fmla="*/ 4180809 w 4682585"/>
              <a:gd name="connsiteY233" fmla="*/ 1715833 h 2174272"/>
              <a:gd name="connsiteX234" fmla="*/ 4338543 w 4682585"/>
              <a:gd name="connsiteY234" fmla="*/ 1715833 h 2174272"/>
              <a:gd name="connsiteX235" fmla="*/ 4338543 w 4682585"/>
              <a:gd name="connsiteY235" fmla="*/ 1569243 h 2174272"/>
              <a:gd name="connsiteX236" fmla="*/ 4013550 w 4682585"/>
              <a:gd name="connsiteY236" fmla="*/ 1569243 h 2174272"/>
              <a:gd name="connsiteX237" fmla="*/ 4013550 w 4682585"/>
              <a:gd name="connsiteY237" fmla="*/ 1715833 h 2174272"/>
              <a:gd name="connsiteX238" fmla="*/ 4171284 w 4682585"/>
              <a:gd name="connsiteY238" fmla="*/ 1715833 h 2174272"/>
              <a:gd name="connsiteX239" fmla="*/ 4171284 w 4682585"/>
              <a:gd name="connsiteY239" fmla="*/ 1569243 h 2174272"/>
              <a:gd name="connsiteX240" fmla="*/ 3846291 w 4682585"/>
              <a:gd name="connsiteY240" fmla="*/ 1569243 h 2174272"/>
              <a:gd name="connsiteX241" fmla="*/ 3846291 w 4682585"/>
              <a:gd name="connsiteY241" fmla="*/ 1715833 h 2174272"/>
              <a:gd name="connsiteX242" fmla="*/ 4004025 w 4682585"/>
              <a:gd name="connsiteY242" fmla="*/ 1715833 h 2174272"/>
              <a:gd name="connsiteX243" fmla="*/ 4004025 w 4682585"/>
              <a:gd name="connsiteY243" fmla="*/ 1569243 h 2174272"/>
              <a:gd name="connsiteX244" fmla="*/ 3678936 w 4682585"/>
              <a:gd name="connsiteY244" fmla="*/ 1569243 h 2174272"/>
              <a:gd name="connsiteX245" fmla="*/ 3678936 w 4682585"/>
              <a:gd name="connsiteY245" fmla="*/ 1715833 h 2174272"/>
              <a:gd name="connsiteX246" fmla="*/ 3836766 w 4682585"/>
              <a:gd name="connsiteY246" fmla="*/ 1715833 h 2174272"/>
              <a:gd name="connsiteX247" fmla="*/ 3836766 w 4682585"/>
              <a:gd name="connsiteY247" fmla="*/ 1569243 h 2174272"/>
              <a:gd name="connsiteX248" fmla="*/ 3511677 w 4682585"/>
              <a:gd name="connsiteY248" fmla="*/ 1569243 h 2174272"/>
              <a:gd name="connsiteX249" fmla="*/ 3511677 w 4682585"/>
              <a:gd name="connsiteY249" fmla="*/ 1715833 h 2174272"/>
              <a:gd name="connsiteX250" fmla="*/ 3669411 w 4682585"/>
              <a:gd name="connsiteY250" fmla="*/ 1715833 h 2174272"/>
              <a:gd name="connsiteX251" fmla="*/ 3669411 w 4682585"/>
              <a:gd name="connsiteY251" fmla="*/ 1569243 h 2174272"/>
              <a:gd name="connsiteX252" fmla="*/ 3344418 w 4682585"/>
              <a:gd name="connsiteY252" fmla="*/ 1569243 h 2174272"/>
              <a:gd name="connsiteX253" fmla="*/ 3344418 w 4682585"/>
              <a:gd name="connsiteY253" fmla="*/ 1715833 h 2174272"/>
              <a:gd name="connsiteX254" fmla="*/ 3502152 w 4682585"/>
              <a:gd name="connsiteY254" fmla="*/ 1715833 h 2174272"/>
              <a:gd name="connsiteX255" fmla="*/ 3502152 w 4682585"/>
              <a:gd name="connsiteY255" fmla="*/ 1569243 h 2174272"/>
              <a:gd name="connsiteX256" fmla="*/ 3177159 w 4682585"/>
              <a:gd name="connsiteY256" fmla="*/ 1569243 h 2174272"/>
              <a:gd name="connsiteX257" fmla="*/ 3177159 w 4682585"/>
              <a:gd name="connsiteY257" fmla="*/ 1715833 h 2174272"/>
              <a:gd name="connsiteX258" fmla="*/ 3334893 w 4682585"/>
              <a:gd name="connsiteY258" fmla="*/ 1715833 h 2174272"/>
              <a:gd name="connsiteX259" fmla="*/ 3334893 w 4682585"/>
              <a:gd name="connsiteY259" fmla="*/ 1569243 h 2174272"/>
              <a:gd name="connsiteX260" fmla="*/ 3009900 w 4682585"/>
              <a:gd name="connsiteY260" fmla="*/ 1569243 h 2174272"/>
              <a:gd name="connsiteX261" fmla="*/ 3009900 w 4682585"/>
              <a:gd name="connsiteY261" fmla="*/ 1715833 h 2174272"/>
              <a:gd name="connsiteX262" fmla="*/ 3167634 w 4682585"/>
              <a:gd name="connsiteY262" fmla="*/ 1715833 h 2174272"/>
              <a:gd name="connsiteX263" fmla="*/ 3167634 w 4682585"/>
              <a:gd name="connsiteY263" fmla="*/ 1569243 h 2174272"/>
              <a:gd name="connsiteX264" fmla="*/ 2842641 w 4682585"/>
              <a:gd name="connsiteY264" fmla="*/ 1569243 h 2174272"/>
              <a:gd name="connsiteX265" fmla="*/ 2842641 w 4682585"/>
              <a:gd name="connsiteY265" fmla="*/ 1715833 h 2174272"/>
              <a:gd name="connsiteX266" fmla="*/ 3000375 w 4682585"/>
              <a:gd name="connsiteY266" fmla="*/ 1715833 h 2174272"/>
              <a:gd name="connsiteX267" fmla="*/ 3000375 w 4682585"/>
              <a:gd name="connsiteY267" fmla="*/ 1569243 h 2174272"/>
              <a:gd name="connsiteX268" fmla="*/ 2675382 w 4682585"/>
              <a:gd name="connsiteY268" fmla="*/ 1569243 h 2174272"/>
              <a:gd name="connsiteX269" fmla="*/ 2675382 w 4682585"/>
              <a:gd name="connsiteY269" fmla="*/ 1715833 h 2174272"/>
              <a:gd name="connsiteX270" fmla="*/ 2833116 w 4682585"/>
              <a:gd name="connsiteY270" fmla="*/ 1715833 h 2174272"/>
              <a:gd name="connsiteX271" fmla="*/ 2833116 w 4682585"/>
              <a:gd name="connsiteY271" fmla="*/ 1569243 h 2174272"/>
              <a:gd name="connsiteX272" fmla="*/ 2508123 w 4682585"/>
              <a:gd name="connsiteY272" fmla="*/ 1569243 h 2174272"/>
              <a:gd name="connsiteX273" fmla="*/ 2508123 w 4682585"/>
              <a:gd name="connsiteY273" fmla="*/ 1715833 h 2174272"/>
              <a:gd name="connsiteX274" fmla="*/ 2665857 w 4682585"/>
              <a:gd name="connsiteY274" fmla="*/ 1715833 h 2174272"/>
              <a:gd name="connsiteX275" fmla="*/ 2665857 w 4682585"/>
              <a:gd name="connsiteY275" fmla="*/ 1569243 h 2174272"/>
              <a:gd name="connsiteX276" fmla="*/ 2340864 w 4682585"/>
              <a:gd name="connsiteY276" fmla="*/ 1569243 h 2174272"/>
              <a:gd name="connsiteX277" fmla="*/ 2340864 w 4682585"/>
              <a:gd name="connsiteY277" fmla="*/ 1715833 h 2174272"/>
              <a:gd name="connsiteX278" fmla="*/ 2498598 w 4682585"/>
              <a:gd name="connsiteY278" fmla="*/ 1715833 h 2174272"/>
              <a:gd name="connsiteX279" fmla="*/ 2498598 w 4682585"/>
              <a:gd name="connsiteY279" fmla="*/ 1569243 h 2174272"/>
              <a:gd name="connsiteX280" fmla="*/ 2173510 w 4682585"/>
              <a:gd name="connsiteY280" fmla="*/ 1569243 h 2174272"/>
              <a:gd name="connsiteX281" fmla="*/ 2173510 w 4682585"/>
              <a:gd name="connsiteY281" fmla="*/ 1715833 h 2174272"/>
              <a:gd name="connsiteX282" fmla="*/ 2331339 w 4682585"/>
              <a:gd name="connsiteY282" fmla="*/ 1715833 h 2174272"/>
              <a:gd name="connsiteX283" fmla="*/ 2331339 w 4682585"/>
              <a:gd name="connsiteY283" fmla="*/ 1569243 h 2174272"/>
              <a:gd name="connsiteX284" fmla="*/ 2006251 w 4682585"/>
              <a:gd name="connsiteY284" fmla="*/ 1569243 h 2174272"/>
              <a:gd name="connsiteX285" fmla="*/ 2006251 w 4682585"/>
              <a:gd name="connsiteY285" fmla="*/ 1715833 h 2174272"/>
              <a:gd name="connsiteX286" fmla="*/ 2163985 w 4682585"/>
              <a:gd name="connsiteY286" fmla="*/ 1715833 h 2174272"/>
              <a:gd name="connsiteX287" fmla="*/ 2163985 w 4682585"/>
              <a:gd name="connsiteY287" fmla="*/ 1569243 h 2174272"/>
              <a:gd name="connsiteX288" fmla="*/ 1838992 w 4682585"/>
              <a:gd name="connsiteY288" fmla="*/ 1569243 h 2174272"/>
              <a:gd name="connsiteX289" fmla="*/ 1838992 w 4682585"/>
              <a:gd name="connsiteY289" fmla="*/ 1715833 h 2174272"/>
              <a:gd name="connsiteX290" fmla="*/ 1996726 w 4682585"/>
              <a:gd name="connsiteY290" fmla="*/ 1715833 h 2174272"/>
              <a:gd name="connsiteX291" fmla="*/ 1996726 w 4682585"/>
              <a:gd name="connsiteY291" fmla="*/ 1569243 h 2174272"/>
              <a:gd name="connsiteX292" fmla="*/ 1671733 w 4682585"/>
              <a:gd name="connsiteY292" fmla="*/ 1569243 h 2174272"/>
              <a:gd name="connsiteX293" fmla="*/ 1671733 w 4682585"/>
              <a:gd name="connsiteY293" fmla="*/ 1715833 h 2174272"/>
              <a:gd name="connsiteX294" fmla="*/ 1829467 w 4682585"/>
              <a:gd name="connsiteY294" fmla="*/ 1715833 h 2174272"/>
              <a:gd name="connsiteX295" fmla="*/ 1829467 w 4682585"/>
              <a:gd name="connsiteY295" fmla="*/ 1569243 h 2174272"/>
              <a:gd name="connsiteX296" fmla="*/ 1504474 w 4682585"/>
              <a:gd name="connsiteY296" fmla="*/ 1569243 h 2174272"/>
              <a:gd name="connsiteX297" fmla="*/ 1504474 w 4682585"/>
              <a:gd name="connsiteY297" fmla="*/ 1715833 h 2174272"/>
              <a:gd name="connsiteX298" fmla="*/ 1662208 w 4682585"/>
              <a:gd name="connsiteY298" fmla="*/ 1715833 h 2174272"/>
              <a:gd name="connsiteX299" fmla="*/ 1662208 w 4682585"/>
              <a:gd name="connsiteY299" fmla="*/ 1569243 h 2174272"/>
              <a:gd name="connsiteX300" fmla="*/ 1337215 w 4682585"/>
              <a:gd name="connsiteY300" fmla="*/ 1569243 h 2174272"/>
              <a:gd name="connsiteX301" fmla="*/ 1337215 w 4682585"/>
              <a:gd name="connsiteY301" fmla="*/ 1715833 h 2174272"/>
              <a:gd name="connsiteX302" fmla="*/ 1494949 w 4682585"/>
              <a:gd name="connsiteY302" fmla="*/ 1715833 h 2174272"/>
              <a:gd name="connsiteX303" fmla="*/ 1494949 w 4682585"/>
              <a:gd name="connsiteY303" fmla="*/ 1569243 h 2174272"/>
              <a:gd name="connsiteX304" fmla="*/ 1169956 w 4682585"/>
              <a:gd name="connsiteY304" fmla="*/ 1569243 h 2174272"/>
              <a:gd name="connsiteX305" fmla="*/ 1169956 w 4682585"/>
              <a:gd name="connsiteY305" fmla="*/ 1715833 h 2174272"/>
              <a:gd name="connsiteX306" fmla="*/ 1327690 w 4682585"/>
              <a:gd name="connsiteY306" fmla="*/ 1715833 h 2174272"/>
              <a:gd name="connsiteX307" fmla="*/ 1327690 w 4682585"/>
              <a:gd name="connsiteY307" fmla="*/ 1569243 h 2174272"/>
              <a:gd name="connsiteX308" fmla="*/ 1002697 w 4682585"/>
              <a:gd name="connsiteY308" fmla="*/ 1569243 h 2174272"/>
              <a:gd name="connsiteX309" fmla="*/ 1002697 w 4682585"/>
              <a:gd name="connsiteY309" fmla="*/ 1715833 h 2174272"/>
              <a:gd name="connsiteX310" fmla="*/ 1160431 w 4682585"/>
              <a:gd name="connsiteY310" fmla="*/ 1715833 h 2174272"/>
              <a:gd name="connsiteX311" fmla="*/ 1160431 w 4682585"/>
              <a:gd name="connsiteY311" fmla="*/ 1569243 h 2174272"/>
              <a:gd name="connsiteX312" fmla="*/ 835438 w 4682585"/>
              <a:gd name="connsiteY312" fmla="*/ 1569243 h 2174272"/>
              <a:gd name="connsiteX313" fmla="*/ 835438 w 4682585"/>
              <a:gd name="connsiteY313" fmla="*/ 1715833 h 2174272"/>
              <a:gd name="connsiteX314" fmla="*/ 993172 w 4682585"/>
              <a:gd name="connsiteY314" fmla="*/ 1715833 h 2174272"/>
              <a:gd name="connsiteX315" fmla="*/ 993172 w 4682585"/>
              <a:gd name="connsiteY315" fmla="*/ 1569243 h 2174272"/>
              <a:gd name="connsiteX316" fmla="*/ 668179 w 4682585"/>
              <a:gd name="connsiteY316" fmla="*/ 1569243 h 2174272"/>
              <a:gd name="connsiteX317" fmla="*/ 668179 w 4682585"/>
              <a:gd name="connsiteY317" fmla="*/ 1715833 h 2174272"/>
              <a:gd name="connsiteX318" fmla="*/ 825913 w 4682585"/>
              <a:gd name="connsiteY318" fmla="*/ 1715833 h 2174272"/>
              <a:gd name="connsiteX319" fmla="*/ 825913 w 4682585"/>
              <a:gd name="connsiteY319" fmla="*/ 1569243 h 2174272"/>
              <a:gd name="connsiteX320" fmla="*/ 500920 w 4682585"/>
              <a:gd name="connsiteY320" fmla="*/ 1569243 h 2174272"/>
              <a:gd name="connsiteX321" fmla="*/ 500920 w 4682585"/>
              <a:gd name="connsiteY321" fmla="*/ 1715833 h 2174272"/>
              <a:gd name="connsiteX322" fmla="*/ 658654 w 4682585"/>
              <a:gd name="connsiteY322" fmla="*/ 1715833 h 2174272"/>
              <a:gd name="connsiteX323" fmla="*/ 658654 w 4682585"/>
              <a:gd name="connsiteY323" fmla="*/ 1569243 h 2174272"/>
              <a:gd name="connsiteX324" fmla="*/ 333566 w 4682585"/>
              <a:gd name="connsiteY324" fmla="*/ 1569243 h 2174272"/>
              <a:gd name="connsiteX325" fmla="*/ 333566 w 4682585"/>
              <a:gd name="connsiteY325" fmla="*/ 1715833 h 2174272"/>
              <a:gd name="connsiteX326" fmla="*/ 491395 w 4682585"/>
              <a:gd name="connsiteY326" fmla="*/ 1715833 h 2174272"/>
              <a:gd name="connsiteX327" fmla="*/ 491395 w 4682585"/>
              <a:gd name="connsiteY327" fmla="*/ 1569243 h 2174272"/>
              <a:gd name="connsiteX328" fmla="*/ 166307 w 4682585"/>
              <a:gd name="connsiteY328" fmla="*/ 1569243 h 2174272"/>
              <a:gd name="connsiteX329" fmla="*/ 166307 w 4682585"/>
              <a:gd name="connsiteY329" fmla="*/ 1715833 h 2174272"/>
              <a:gd name="connsiteX330" fmla="*/ 324041 w 4682585"/>
              <a:gd name="connsiteY330" fmla="*/ 1715833 h 2174272"/>
              <a:gd name="connsiteX331" fmla="*/ 324041 w 4682585"/>
              <a:gd name="connsiteY331" fmla="*/ 1569243 h 2174272"/>
              <a:gd name="connsiteX332" fmla="*/ 9525 w 4682585"/>
              <a:gd name="connsiteY332" fmla="*/ 1569243 h 2174272"/>
              <a:gd name="connsiteX333" fmla="*/ 9525 w 4682585"/>
              <a:gd name="connsiteY333" fmla="*/ 1715833 h 2174272"/>
              <a:gd name="connsiteX334" fmla="*/ 156782 w 4682585"/>
              <a:gd name="connsiteY334" fmla="*/ 1715833 h 2174272"/>
              <a:gd name="connsiteX335" fmla="*/ 156782 w 4682585"/>
              <a:gd name="connsiteY335" fmla="*/ 1569243 h 2174272"/>
              <a:gd name="connsiteX336" fmla="*/ 4515326 w 4682585"/>
              <a:gd name="connsiteY336" fmla="*/ 1413129 h 2174272"/>
              <a:gd name="connsiteX337" fmla="*/ 4515326 w 4682585"/>
              <a:gd name="connsiteY337" fmla="*/ 1559718 h 2174272"/>
              <a:gd name="connsiteX338" fmla="*/ 4673060 w 4682585"/>
              <a:gd name="connsiteY338" fmla="*/ 1559718 h 2174272"/>
              <a:gd name="connsiteX339" fmla="*/ 4673060 w 4682585"/>
              <a:gd name="connsiteY339" fmla="*/ 1413129 h 2174272"/>
              <a:gd name="connsiteX340" fmla="*/ 4348068 w 4682585"/>
              <a:gd name="connsiteY340" fmla="*/ 1413129 h 2174272"/>
              <a:gd name="connsiteX341" fmla="*/ 4348068 w 4682585"/>
              <a:gd name="connsiteY341" fmla="*/ 1559718 h 2174272"/>
              <a:gd name="connsiteX342" fmla="*/ 4505801 w 4682585"/>
              <a:gd name="connsiteY342" fmla="*/ 1559718 h 2174272"/>
              <a:gd name="connsiteX343" fmla="*/ 4505801 w 4682585"/>
              <a:gd name="connsiteY343" fmla="*/ 1413129 h 2174272"/>
              <a:gd name="connsiteX344" fmla="*/ 4180809 w 4682585"/>
              <a:gd name="connsiteY344" fmla="*/ 1413129 h 2174272"/>
              <a:gd name="connsiteX345" fmla="*/ 4180809 w 4682585"/>
              <a:gd name="connsiteY345" fmla="*/ 1559718 h 2174272"/>
              <a:gd name="connsiteX346" fmla="*/ 4338543 w 4682585"/>
              <a:gd name="connsiteY346" fmla="*/ 1559718 h 2174272"/>
              <a:gd name="connsiteX347" fmla="*/ 4338543 w 4682585"/>
              <a:gd name="connsiteY347" fmla="*/ 1413129 h 2174272"/>
              <a:gd name="connsiteX348" fmla="*/ 4013550 w 4682585"/>
              <a:gd name="connsiteY348" fmla="*/ 1413129 h 2174272"/>
              <a:gd name="connsiteX349" fmla="*/ 4013550 w 4682585"/>
              <a:gd name="connsiteY349" fmla="*/ 1559718 h 2174272"/>
              <a:gd name="connsiteX350" fmla="*/ 4171284 w 4682585"/>
              <a:gd name="connsiteY350" fmla="*/ 1559718 h 2174272"/>
              <a:gd name="connsiteX351" fmla="*/ 4171284 w 4682585"/>
              <a:gd name="connsiteY351" fmla="*/ 1413129 h 2174272"/>
              <a:gd name="connsiteX352" fmla="*/ 3846291 w 4682585"/>
              <a:gd name="connsiteY352" fmla="*/ 1413129 h 2174272"/>
              <a:gd name="connsiteX353" fmla="*/ 3846291 w 4682585"/>
              <a:gd name="connsiteY353" fmla="*/ 1559718 h 2174272"/>
              <a:gd name="connsiteX354" fmla="*/ 4004025 w 4682585"/>
              <a:gd name="connsiteY354" fmla="*/ 1559718 h 2174272"/>
              <a:gd name="connsiteX355" fmla="*/ 4004025 w 4682585"/>
              <a:gd name="connsiteY355" fmla="*/ 1413129 h 2174272"/>
              <a:gd name="connsiteX356" fmla="*/ 3678936 w 4682585"/>
              <a:gd name="connsiteY356" fmla="*/ 1413129 h 2174272"/>
              <a:gd name="connsiteX357" fmla="*/ 3678936 w 4682585"/>
              <a:gd name="connsiteY357" fmla="*/ 1559718 h 2174272"/>
              <a:gd name="connsiteX358" fmla="*/ 3836766 w 4682585"/>
              <a:gd name="connsiteY358" fmla="*/ 1559718 h 2174272"/>
              <a:gd name="connsiteX359" fmla="*/ 3836766 w 4682585"/>
              <a:gd name="connsiteY359" fmla="*/ 1413129 h 2174272"/>
              <a:gd name="connsiteX360" fmla="*/ 3511677 w 4682585"/>
              <a:gd name="connsiteY360" fmla="*/ 1413129 h 2174272"/>
              <a:gd name="connsiteX361" fmla="*/ 3511677 w 4682585"/>
              <a:gd name="connsiteY361" fmla="*/ 1559718 h 2174272"/>
              <a:gd name="connsiteX362" fmla="*/ 3669411 w 4682585"/>
              <a:gd name="connsiteY362" fmla="*/ 1559718 h 2174272"/>
              <a:gd name="connsiteX363" fmla="*/ 3669411 w 4682585"/>
              <a:gd name="connsiteY363" fmla="*/ 1413129 h 2174272"/>
              <a:gd name="connsiteX364" fmla="*/ 3344418 w 4682585"/>
              <a:gd name="connsiteY364" fmla="*/ 1413129 h 2174272"/>
              <a:gd name="connsiteX365" fmla="*/ 3344418 w 4682585"/>
              <a:gd name="connsiteY365" fmla="*/ 1559718 h 2174272"/>
              <a:gd name="connsiteX366" fmla="*/ 3502152 w 4682585"/>
              <a:gd name="connsiteY366" fmla="*/ 1559718 h 2174272"/>
              <a:gd name="connsiteX367" fmla="*/ 3502152 w 4682585"/>
              <a:gd name="connsiteY367" fmla="*/ 1413129 h 2174272"/>
              <a:gd name="connsiteX368" fmla="*/ 3177159 w 4682585"/>
              <a:gd name="connsiteY368" fmla="*/ 1413129 h 2174272"/>
              <a:gd name="connsiteX369" fmla="*/ 3177159 w 4682585"/>
              <a:gd name="connsiteY369" fmla="*/ 1559718 h 2174272"/>
              <a:gd name="connsiteX370" fmla="*/ 3334893 w 4682585"/>
              <a:gd name="connsiteY370" fmla="*/ 1559718 h 2174272"/>
              <a:gd name="connsiteX371" fmla="*/ 3334893 w 4682585"/>
              <a:gd name="connsiteY371" fmla="*/ 1413129 h 2174272"/>
              <a:gd name="connsiteX372" fmla="*/ 3009900 w 4682585"/>
              <a:gd name="connsiteY372" fmla="*/ 1413129 h 2174272"/>
              <a:gd name="connsiteX373" fmla="*/ 3009900 w 4682585"/>
              <a:gd name="connsiteY373" fmla="*/ 1559718 h 2174272"/>
              <a:gd name="connsiteX374" fmla="*/ 3167634 w 4682585"/>
              <a:gd name="connsiteY374" fmla="*/ 1559718 h 2174272"/>
              <a:gd name="connsiteX375" fmla="*/ 3167634 w 4682585"/>
              <a:gd name="connsiteY375" fmla="*/ 1413129 h 2174272"/>
              <a:gd name="connsiteX376" fmla="*/ 2842641 w 4682585"/>
              <a:gd name="connsiteY376" fmla="*/ 1413129 h 2174272"/>
              <a:gd name="connsiteX377" fmla="*/ 2842641 w 4682585"/>
              <a:gd name="connsiteY377" fmla="*/ 1559718 h 2174272"/>
              <a:gd name="connsiteX378" fmla="*/ 3000375 w 4682585"/>
              <a:gd name="connsiteY378" fmla="*/ 1559718 h 2174272"/>
              <a:gd name="connsiteX379" fmla="*/ 3000375 w 4682585"/>
              <a:gd name="connsiteY379" fmla="*/ 1413129 h 2174272"/>
              <a:gd name="connsiteX380" fmla="*/ 2675382 w 4682585"/>
              <a:gd name="connsiteY380" fmla="*/ 1413129 h 2174272"/>
              <a:gd name="connsiteX381" fmla="*/ 2675382 w 4682585"/>
              <a:gd name="connsiteY381" fmla="*/ 1559718 h 2174272"/>
              <a:gd name="connsiteX382" fmla="*/ 2833116 w 4682585"/>
              <a:gd name="connsiteY382" fmla="*/ 1559718 h 2174272"/>
              <a:gd name="connsiteX383" fmla="*/ 2833116 w 4682585"/>
              <a:gd name="connsiteY383" fmla="*/ 1413129 h 2174272"/>
              <a:gd name="connsiteX384" fmla="*/ 2508123 w 4682585"/>
              <a:gd name="connsiteY384" fmla="*/ 1413129 h 2174272"/>
              <a:gd name="connsiteX385" fmla="*/ 2508123 w 4682585"/>
              <a:gd name="connsiteY385" fmla="*/ 1559718 h 2174272"/>
              <a:gd name="connsiteX386" fmla="*/ 2665857 w 4682585"/>
              <a:gd name="connsiteY386" fmla="*/ 1559718 h 2174272"/>
              <a:gd name="connsiteX387" fmla="*/ 2665857 w 4682585"/>
              <a:gd name="connsiteY387" fmla="*/ 1413129 h 2174272"/>
              <a:gd name="connsiteX388" fmla="*/ 2340864 w 4682585"/>
              <a:gd name="connsiteY388" fmla="*/ 1413129 h 2174272"/>
              <a:gd name="connsiteX389" fmla="*/ 2340864 w 4682585"/>
              <a:gd name="connsiteY389" fmla="*/ 1559718 h 2174272"/>
              <a:gd name="connsiteX390" fmla="*/ 2498598 w 4682585"/>
              <a:gd name="connsiteY390" fmla="*/ 1559718 h 2174272"/>
              <a:gd name="connsiteX391" fmla="*/ 2498598 w 4682585"/>
              <a:gd name="connsiteY391" fmla="*/ 1413129 h 2174272"/>
              <a:gd name="connsiteX392" fmla="*/ 2173510 w 4682585"/>
              <a:gd name="connsiteY392" fmla="*/ 1413129 h 2174272"/>
              <a:gd name="connsiteX393" fmla="*/ 2173510 w 4682585"/>
              <a:gd name="connsiteY393" fmla="*/ 1559718 h 2174272"/>
              <a:gd name="connsiteX394" fmla="*/ 2331339 w 4682585"/>
              <a:gd name="connsiteY394" fmla="*/ 1559718 h 2174272"/>
              <a:gd name="connsiteX395" fmla="*/ 2331339 w 4682585"/>
              <a:gd name="connsiteY395" fmla="*/ 1413129 h 2174272"/>
              <a:gd name="connsiteX396" fmla="*/ 2006251 w 4682585"/>
              <a:gd name="connsiteY396" fmla="*/ 1413129 h 2174272"/>
              <a:gd name="connsiteX397" fmla="*/ 2006251 w 4682585"/>
              <a:gd name="connsiteY397" fmla="*/ 1559718 h 2174272"/>
              <a:gd name="connsiteX398" fmla="*/ 2163985 w 4682585"/>
              <a:gd name="connsiteY398" fmla="*/ 1559718 h 2174272"/>
              <a:gd name="connsiteX399" fmla="*/ 2163985 w 4682585"/>
              <a:gd name="connsiteY399" fmla="*/ 1413129 h 2174272"/>
              <a:gd name="connsiteX400" fmla="*/ 1838992 w 4682585"/>
              <a:gd name="connsiteY400" fmla="*/ 1413129 h 2174272"/>
              <a:gd name="connsiteX401" fmla="*/ 1838992 w 4682585"/>
              <a:gd name="connsiteY401" fmla="*/ 1559718 h 2174272"/>
              <a:gd name="connsiteX402" fmla="*/ 1996726 w 4682585"/>
              <a:gd name="connsiteY402" fmla="*/ 1559718 h 2174272"/>
              <a:gd name="connsiteX403" fmla="*/ 1996726 w 4682585"/>
              <a:gd name="connsiteY403" fmla="*/ 1413129 h 2174272"/>
              <a:gd name="connsiteX404" fmla="*/ 1671733 w 4682585"/>
              <a:gd name="connsiteY404" fmla="*/ 1413129 h 2174272"/>
              <a:gd name="connsiteX405" fmla="*/ 1671733 w 4682585"/>
              <a:gd name="connsiteY405" fmla="*/ 1559718 h 2174272"/>
              <a:gd name="connsiteX406" fmla="*/ 1829467 w 4682585"/>
              <a:gd name="connsiteY406" fmla="*/ 1559718 h 2174272"/>
              <a:gd name="connsiteX407" fmla="*/ 1829467 w 4682585"/>
              <a:gd name="connsiteY407" fmla="*/ 1413129 h 2174272"/>
              <a:gd name="connsiteX408" fmla="*/ 1504474 w 4682585"/>
              <a:gd name="connsiteY408" fmla="*/ 1413129 h 2174272"/>
              <a:gd name="connsiteX409" fmla="*/ 1504474 w 4682585"/>
              <a:gd name="connsiteY409" fmla="*/ 1559718 h 2174272"/>
              <a:gd name="connsiteX410" fmla="*/ 1662208 w 4682585"/>
              <a:gd name="connsiteY410" fmla="*/ 1559718 h 2174272"/>
              <a:gd name="connsiteX411" fmla="*/ 1662208 w 4682585"/>
              <a:gd name="connsiteY411" fmla="*/ 1413129 h 2174272"/>
              <a:gd name="connsiteX412" fmla="*/ 1337215 w 4682585"/>
              <a:gd name="connsiteY412" fmla="*/ 1413129 h 2174272"/>
              <a:gd name="connsiteX413" fmla="*/ 1337215 w 4682585"/>
              <a:gd name="connsiteY413" fmla="*/ 1559718 h 2174272"/>
              <a:gd name="connsiteX414" fmla="*/ 1494949 w 4682585"/>
              <a:gd name="connsiteY414" fmla="*/ 1559718 h 2174272"/>
              <a:gd name="connsiteX415" fmla="*/ 1494949 w 4682585"/>
              <a:gd name="connsiteY415" fmla="*/ 1413129 h 2174272"/>
              <a:gd name="connsiteX416" fmla="*/ 1169956 w 4682585"/>
              <a:gd name="connsiteY416" fmla="*/ 1413129 h 2174272"/>
              <a:gd name="connsiteX417" fmla="*/ 1169956 w 4682585"/>
              <a:gd name="connsiteY417" fmla="*/ 1559718 h 2174272"/>
              <a:gd name="connsiteX418" fmla="*/ 1327690 w 4682585"/>
              <a:gd name="connsiteY418" fmla="*/ 1559718 h 2174272"/>
              <a:gd name="connsiteX419" fmla="*/ 1327690 w 4682585"/>
              <a:gd name="connsiteY419" fmla="*/ 1413129 h 2174272"/>
              <a:gd name="connsiteX420" fmla="*/ 1002697 w 4682585"/>
              <a:gd name="connsiteY420" fmla="*/ 1413129 h 2174272"/>
              <a:gd name="connsiteX421" fmla="*/ 1002697 w 4682585"/>
              <a:gd name="connsiteY421" fmla="*/ 1559718 h 2174272"/>
              <a:gd name="connsiteX422" fmla="*/ 1160431 w 4682585"/>
              <a:gd name="connsiteY422" fmla="*/ 1559718 h 2174272"/>
              <a:gd name="connsiteX423" fmla="*/ 1160431 w 4682585"/>
              <a:gd name="connsiteY423" fmla="*/ 1413129 h 2174272"/>
              <a:gd name="connsiteX424" fmla="*/ 835438 w 4682585"/>
              <a:gd name="connsiteY424" fmla="*/ 1413129 h 2174272"/>
              <a:gd name="connsiteX425" fmla="*/ 835438 w 4682585"/>
              <a:gd name="connsiteY425" fmla="*/ 1559718 h 2174272"/>
              <a:gd name="connsiteX426" fmla="*/ 993172 w 4682585"/>
              <a:gd name="connsiteY426" fmla="*/ 1559718 h 2174272"/>
              <a:gd name="connsiteX427" fmla="*/ 993172 w 4682585"/>
              <a:gd name="connsiteY427" fmla="*/ 1413129 h 2174272"/>
              <a:gd name="connsiteX428" fmla="*/ 668179 w 4682585"/>
              <a:gd name="connsiteY428" fmla="*/ 1413129 h 2174272"/>
              <a:gd name="connsiteX429" fmla="*/ 668179 w 4682585"/>
              <a:gd name="connsiteY429" fmla="*/ 1559718 h 2174272"/>
              <a:gd name="connsiteX430" fmla="*/ 825913 w 4682585"/>
              <a:gd name="connsiteY430" fmla="*/ 1559718 h 2174272"/>
              <a:gd name="connsiteX431" fmla="*/ 825913 w 4682585"/>
              <a:gd name="connsiteY431" fmla="*/ 1413129 h 2174272"/>
              <a:gd name="connsiteX432" fmla="*/ 500920 w 4682585"/>
              <a:gd name="connsiteY432" fmla="*/ 1413129 h 2174272"/>
              <a:gd name="connsiteX433" fmla="*/ 500920 w 4682585"/>
              <a:gd name="connsiteY433" fmla="*/ 1559718 h 2174272"/>
              <a:gd name="connsiteX434" fmla="*/ 658654 w 4682585"/>
              <a:gd name="connsiteY434" fmla="*/ 1559718 h 2174272"/>
              <a:gd name="connsiteX435" fmla="*/ 658654 w 4682585"/>
              <a:gd name="connsiteY435" fmla="*/ 1413129 h 2174272"/>
              <a:gd name="connsiteX436" fmla="*/ 333566 w 4682585"/>
              <a:gd name="connsiteY436" fmla="*/ 1413129 h 2174272"/>
              <a:gd name="connsiteX437" fmla="*/ 333566 w 4682585"/>
              <a:gd name="connsiteY437" fmla="*/ 1559718 h 2174272"/>
              <a:gd name="connsiteX438" fmla="*/ 491395 w 4682585"/>
              <a:gd name="connsiteY438" fmla="*/ 1559718 h 2174272"/>
              <a:gd name="connsiteX439" fmla="*/ 491395 w 4682585"/>
              <a:gd name="connsiteY439" fmla="*/ 1413129 h 2174272"/>
              <a:gd name="connsiteX440" fmla="*/ 166307 w 4682585"/>
              <a:gd name="connsiteY440" fmla="*/ 1413129 h 2174272"/>
              <a:gd name="connsiteX441" fmla="*/ 166307 w 4682585"/>
              <a:gd name="connsiteY441" fmla="*/ 1559718 h 2174272"/>
              <a:gd name="connsiteX442" fmla="*/ 324041 w 4682585"/>
              <a:gd name="connsiteY442" fmla="*/ 1559718 h 2174272"/>
              <a:gd name="connsiteX443" fmla="*/ 324041 w 4682585"/>
              <a:gd name="connsiteY443" fmla="*/ 1413129 h 2174272"/>
              <a:gd name="connsiteX444" fmla="*/ 9525 w 4682585"/>
              <a:gd name="connsiteY444" fmla="*/ 1413129 h 2174272"/>
              <a:gd name="connsiteX445" fmla="*/ 9525 w 4682585"/>
              <a:gd name="connsiteY445" fmla="*/ 1559718 h 2174272"/>
              <a:gd name="connsiteX446" fmla="*/ 156782 w 4682585"/>
              <a:gd name="connsiteY446" fmla="*/ 1559718 h 2174272"/>
              <a:gd name="connsiteX447" fmla="*/ 156782 w 4682585"/>
              <a:gd name="connsiteY447" fmla="*/ 1413129 h 2174272"/>
              <a:gd name="connsiteX448" fmla="*/ 4515326 w 4682585"/>
              <a:gd name="connsiteY448" fmla="*/ 1257014 h 2174272"/>
              <a:gd name="connsiteX449" fmla="*/ 4515326 w 4682585"/>
              <a:gd name="connsiteY449" fmla="*/ 1403604 h 2174272"/>
              <a:gd name="connsiteX450" fmla="*/ 4673060 w 4682585"/>
              <a:gd name="connsiteY450" fmla="*/ 1403604 h 2174272"/>
              <a:gd name="connsiteX451" fmla="*/ 4673060 w 4682585"/>
              <a:gd name="connsiteY451" fmla="*/ 1257014 h 2174272"/>
              <a:gd name="connsiteX452" fmla="*/ 4348068 w 4682585"/>
              <a:gd name="connsiteY452" fmla="*/ 1257014 h 2174272"/>
              <a:gd name="connsiteX453" fmla="*/ 4348068 w 4682585"/>
              <a:gd name="connsiteY453" fmla="*/ 1403604 h 2174272"/>
              <a:gd name="connsiteX454" fmla="*/ 4505801 w 4682585"/>
              <a:gd name="connsiteY454" fmla="*/ 1403604 h 2174272"/>
              <a:gd name="connsiteX455" fmla="*/ 4505801 w 4682585"/>
              <a:gd name="connsiteY455" fmla="*/ 1257014 h 2174272"/>
              <a:gd name="connsiteX456" fmla="*/ 4180809 w 4682585"/>
              <a:gd name="connsiteY456" fmla="*/ 1257014 h 2174272"/>
              <a:gd name="connsiteX457" fmla="*/ 4180809 w 4682585"/>
              <a:gd name="connsiteY457" fmla="*/ 1403604 h 2174272"/>
              <a:gd name="connsiteX458" fmla="*/ 4338543 w 4682585"/>
              <a:gd name="connsiteY458" fmla="*/ 1403604 h 2174272"/>
              <a:gd name="connsiteX459" fmla="*/ 4338543 w 4682585"/>
              <a:gd name="connsiteY459" fmla="*/ 1257014 h 2174272"/>
              <a:gd name="connsiteX460" fmla="*/ 4013550 w 4682585"/>
              <a:gd name="connsiteY460" fmla="*/ 1257014 h 2174272"/>
              <a:gd name="connsiteX461" fmla="*/ 4013550 w 4682585"/>
              <a:gd name="connsiteY461" fmla="*/ 1403604 h 2174272"/>
              <a:gd name="connsiteX462" fmla="*/ 4171284 w 4682585"/>
              <a:gd name="connsiteY462" fmla="*/ 1403604 h 2174272"/>
              <a:gd name="connsiteX463" fmla="*/ 4171284 w 4682585"/>
              <a:gd name="connsiteY463" fmla="*/ 1257014 h 2174272"/>
              <a:gd name="connsiteX464" fmla="*/ 3846291 w 4682585"/>
              <a:gd name="connsiteY464" fmla="*/ 1257014 h 2174272"/>
              <a:gd name="connsiteX465" fmla="*/ 3846291 w 4682585"/>
              <a:gd name="connsiteY465" fmla="*/ 1403604 h 2174272"/>
              <a:gd name="connsiteX466" fmla="*/ 4004025 w 4682585"/>
              <a:gd name="connsiteY466" fmla="*/ 1403604 h 2174272"/>
              <a:gd name="connsiteX467" fmla="*/ 4004025 w 4682585"/>
              <a:gd name="connsiteY467" fmla="*/ 1257014 h 2174272"/>
              <a:gd name="connsiteX468" fmla="*/ 3678936 w 4682585"/>
              <a:gd name="connsiteY468" fmla="*/ 1257014 h 2174272"/>
              <a:gd name="connsiteX469" fmla="*/ 3678936 w 4682585"/>
              <a:gd name="connsiteY469" fmla="*/ 1403604 h 2174272"/>
              <a:gd name="connsiteX470" fmla="*/ 3836766 w 4682585"/>
              <a:gd name="connsiteY470" fmla="*/ 1403604 h 2174272"/>
              <a:gd name="connsiteX471" fmla="*/ 3836766 w 4682585"/>
              <a:gd name="connsiteY471" fmla="*/ 1257014 h 2174272"/>
              <a:gd name="connsiteX472" fmla="*/ 3511677 w 4682585"/>
              <a:gd name="connsiteY472" fmla="*/ 1257014 h 2174272"/>
              <a:gd name="connsiteX473" fmla="*/ 3511677 w 4682585"/>
              <a:gd name="connsiteY473" fmla="*/ 1403604 h 2174272"/>
              <a:gd name="connsiteX474" fmla="*/ 3669411 w 4682585"/>
              <a:gd name="connsiteY474" fmla="*/ 1403604 h 2174272"/>
              <a:gd name="connsiteX475" fmla="*/ 3669411 w 4682585"/>
              <a:gd name="connsiteY475" fmla="*/ 1257014 h 2174272"/>
              <a:gd name="connsiteX476" fmla="*/ 3344418 w 4682585"/>
              <a:gd name="connsiteY476" fmla="*/ 1257014 h 2174272"/>
              <a:gd name="connsiteX477" fmla="*/ 3344418 w 4682585"/>
              <a:gd name="connsiteY477" fmla="*/ 1403604 h 2174272"/>
              <a:gd name="connsiteX478" fmla="*/ 3502152 w 4682585"/>
              <a:gd name="connsiteY478" fmla="*/ 1403604 h 2174272"/>
              <a:gd name="connsiteX479" fmla="*/ 3502152 w 4682585"/>
              <a:gd name="connsiteY479" fmla="*/ 1257014 h 2174272"/>
              <a:gd name="connsiteX480" fmla="*/ 3177159 w 4682585"/>
              <a:gd name="connsiteY480" fmla="*/ 1257014 h 2174272"/>
              <a:gd name="connsiteX481" fmla="*/ 3177159 w 4682585"/>
              <a:gd name="connsiteY481" fmla="*/ 1403604 h 2174272"/>
              <a:gd name="connsiteX482" fmla="*/ 3334893 w 4682585"/>
              <a:gd name="connsiteY482" fmla="*/ 1403604 h 2174272"/>
              <a:gd name="connsiteX483" fmla="*/ 3334893 w 4682585"/>
              <a:gd name="connsiteY483" fmla="*/ 1257014 h 2174272"/>
              <a:gd name="connsiteX484" fmla="*/ 3009900 w 4682585"/>
              <a:gd name="connsiteY484" fmla="*/ 1257014 h 2174272"/>
              <a:gd name="connsiteX485" fmla="*/ 3009900 w 4682585"/>
              <a:gd name="connsiteY485" fmla="*/ 1403604 h 2174272"/>
              <a:gd name="connsiteX486" fmla="*/ 3167634 w 4682585"/>
              <a:gd name="connsiteY486" fmla="*/ 1403604 h 2174272"/>
              <a:gd name="connsiteX487" fmla="*/ 3167634 w 4682585"/>
              <a:gd name="connsiteY487" fmla="*/ 1257014 h 2174272"/>
              <a:gd name="connsiteX488" fmla="*/ 2842641 w 4682585"/>
              <a:gd name="connsiteY488" fmla="*/ 1257014 h 2174272"/>
              <a:gd name="connsiteX489" fmla="*/ 2842641 w 4682585"/>
              <a:gd name="connsiteY489" fmla="*/ 1403604 h 2174272"/>
              <a:gd name="connsiteX490" fmla="*/ 3000375 w 4682585"/>
              <a:gd name="connsiteY490" fmla="*/ 1403604 h 2174272"/>
              <a:gd name="connsiteX491" fmla="*/ 3000375 w 4682585"/>
              <a:gd name="connsiteY491" fmla="*/ 1257014 h 2174272"/>
              <a:gd name="connsiteX492" fmla="*/ 2675382 w 4682585"/>
              <a:gd name="connsiteY492" fmla="*/ 1257014 h 2174272"/>
              <a:gd name="connsiteX493" fmla="*/ 2675382 w 4682585"/>
              <a:gd name="connsiteY493" fmla="*/ 1403604 h 2174272"/>
              <a:gd name="connsiteX494" fmla="*/ 2833116 w 4682585"/>
              <a:gd name="connsiteY494" fmla="*/ 1403604 h 2174272"/>
              <a:gd name="connsiteX495" fmla="*/ 2833116 w 4682585"/>
              <a:gd name="connsiteY495" fmla="*/ 1257014 h 2174272"/>
              <a:gd name="connsiteX496" fmla="*/ 2508123 w 4682585"/>
              <a:gd name="connsiteY496" fmla="*/ 1257014 h 2174272"/>
              <a:gd name="connsiteX497" fmla="*/ 2508123 w 4682585"/>
              <a:gd name="connsiteY497" fmla="*/ 1403604 h 2174272"/>
              <a:gd name="connsiteX498" fmla="*/ 2665857 w 4682585"/>
              <a:gd name="connsiteY498" fmla="*/ 1403604 h 2174272"/>
              <a:gd name="connsiteX499" fmla="*/ 2665857 w 4682585"/>
              <a:gd name="connsiteY499" fmla="*/ 1257014 h 2174272"/>
              <a:gd name="connsiteX500" fmla="*/ 2340864 w 4682585"/>
              <a:gd name="connsiteY500" fmla="*/ 1257014 h 2174272"/>
              <a:gd name="connsiteX501" fmla="*/ 2340864 w 4682585"/>
              <a:gd name="connsiteY501" fmla="*/ 1403604 h 2174272"/>
              <a:gd name="connsiteX502" fmla="*/ 2498598 w 4682585"/>
              <a:gd name="connsiteY502" fmla="*/ 1403604 h 2174272"/>
              <a:gd name="connsiteX503" fmla="*/ 2498598 w 4682585"/>
              <a:gd name="connsiteY503" fmla="*/ 1257014 h 2174272"/>
              <a:gd name="connsiteX504" fmla="*/ 2173510 w 4682585"/>
              <a:gd name="connsiteY504" fmla="*/ 1257014 h 2174272"/>
              <a:gd name="connsiteX505" fmla="*/ 2173510 w 4682585"/>
              <a:gd name="connsiteY505" fmla="*/ 1403604 h 2174272"/>
              <a:gd name="connsiteX506" fmla="*/ 2331339 w 4682585"/>
              <a:gd name="connsiteY506" fmla="*/ 1403604 h 2174272"/>
              <a:gd name="connsiteX507" fmla="*/ 2331339 w 4682585"/>
              <a:gd name="connsiteY507" fmla="*/ 1257014 h 2174272"/>
              <a:gd name="connsiteX508" fmla="*/ 2006251 w 4682585"/>
              <a:gd name="connsiteY508" fmla="*/ 1257014 h 2174272"/>
              <a:gd name="connsiteX509" fmla="*/ 2006251 w 4682585"/>
              <a:gd name="connsiteY509" fmla="*/ 1403604 h 2174272"/>
              <a:gd name="connsiteX510" fmla="*/ 2163985 w 4682585"/>
              <a:gd name="connsiteY510" fmla="*/ 1403604 h 2174272"/>
              <a:gd name="connsiteX511" fmla="*/ 2163985 w 4682585"/>
              <a:gd name="connsiteY511" fmla="*/ 1257014 h 2174272"/>
              <a:gd name="connsiteX512" fmla="*/ 1838992 w 4682585"/>
              <a:gd name="connsiteY512" fmla="*/ 1257014 h 2174272"/>
              <a:gd name="connsiteX513" fmla="*/ 1838992 w 4682585"/>
              <a:gd name="connsiteY513" fmla="*/ 1403604 h 2174272"/>
              <a:gd name="connsiteX514" fmla="*/ 1996726 w 4682585"/>
              <a:gd name="connsiteY514" fmla="*/ 1403604 h 2174272"/>
              <a:gd name="connsiteX515" fmla="*/ 1996726 w 4682585"/>
              <a:gd name="connsiteY515" fmla="*/ 1257014 h 2174272"/>
              <a:gd name="connsiteX516" fmla="*/ 1671733 w 4682585"/>
              <a:gd name="connsiteY516" fmla="*/ 1257014 h 2174272"/>
              <a:gd name="connsiteX517" fmla="*/ 1671733 w 4682585"/>
              <a:gd name="connsiteY517" fmla="*/ 1403604 h 2174272"/>
              <a:gd name="connsiteX518" fmla="*/ 1829467 w 4682585"/>
              <a:gd name="connsiteY518" fmla="*/ 1403604 h 2174272"/>
              <a:gd name="connsiteX519" fmla="*/ 1829467 w 4682585"/>
              <a:gd name="connsiteY519" fmla="*/ 1257014 h 2174272"/>
              <a:gd name="connsiteX520" fmla="*/ 1504474 w 4682585"/>
              <a:gd name="connsiteY520" fmla="*/ 1257014 h 2174272"/>
              <a:gd name="connsiteX521" fmla="*/ 1504474 w 4682585"/>
              <a:gd name="connsiteY521" fmla="*/ 1403604 h 2174272"/>
              <a:gd name="connsiteX522" fmla="*/ 1662208 w 4682585"/>
              <a:gd name="connsiteY522" fmla="*/ 1403604 h 2174272"/>
              <a:gd name="connsiteX523" fmla="*/ 1662208 w 4682585"/>
              <a:gd name="connsiteY523" fmla="*/ 1257014 h 2174272"/>
              <a:gd name="connsiteX524" fmla="*/ 1337215 w 4682585"/>
              <a:gd name="connsiteY524" fmla="*/ 1257014 h 2174272"/>
              <a:gd name="connsiteX525" fmla="*/ 1337215 w 4682585"/>
              <a:gd name="connsiteY525" fmla="*/ 1403604 h 2174272"/>
              <a:gd name="connsiteX526" fmla="*/ 1494949 w 4682585"/>
              <a:gd name="connsiteY526" fmla="*/ 1403604 h 2174272"/>
              <a:gd name="connsiteX527" fmla="*/ 1494949 w 4682585"/>
              <a:gd name="connsiteY527" fmla="*/ 1257014 h 2174272"/>
              <a:gd name="connsiteX528" fmla="*/ 1169956 w 4682585"/>
              <a:gd name="connsiteY528" fmla="*/ 1257014 h 2174272"/>
              <a:gd name="connsiteX529" fmla="*/ 1169956 w 4682585"/>
              <a:gd name="connsiteY529" fmla="*/ 1403604 h 2174272"/>
              <a:gd name="connsiteX530" fmla="*/ 1327690 w 4682585"/>
              <a:gd name="connsiteY530" fmla="*/ 1403604 h 2174272"/>
              <a:gd name="connsiteX531" fmla="*/ 1327690 w 4682585"/>
              <a:gd name="connsiteY531" fmla="*/ 1257014 h 2174272"/>
              <a:gd name="connsiteX532" fmla="*/ 1002697 w 4682585"/>
              <a:gd name="connsiteY532" fmla="*/ 1257014 h 2174272"/>
              <a:gd name="connsiteX533" fmla="*/ 1002697 w 4682585"/>
              <a:gd name="connsiteY533" fmla="*/ 1403604 h 2174272"/>
              <a:gd name="connsiteX534" fmla="*/ 1160431 w 4682585"/>
              <a:gd name="connsiteY534" fmla="*/ 1403604 h 2174272"/>
              <a:gd name="connsiteX535" fmla="*/ 1160431 w 4682585"/>
              <a:gd name="connsiteY535" fmla="*/ 1257014 h 2174272"/>
              <a:gd name="connsiteX536" fmla="*/ 835438 w 4682585"/>
              <a:gd name="connsiteY536" fmla="*/ 1257014 h 2174272"/>
              <a:gd name="connsiteX537" fmla="*/ 835438 w 4682585"/>
              <a:gd name="connsiteY537" fmla="*/ 1403604 h 2174272"/>
              <a:gd name="connsiteX538" fmla="*/ 993172 w 4682585"/>
              <a:gd name="connsiteY538" fmla="*/ 1403604 h 2174272"/>
              <a:gd name="connsiteX539" fmla="*/ 993172 w 4682585"/>
              <a:gd name="connsiteY539" fmla="*/ 1257014 h 2174272"/>
              <a:gd name="connsiteX540" fmla="*/ 668179 w 4682585"/>
              <a:gd name="connsiteY540" fmla="*/ 1257014 h 2174272"/>
              <a:gd name="connsiteX541" fmla="*/ 668179 w 4682585"/>
              <a:gd name="connsiteY541" fmla="*/ 1403604 h 2174272"/>
              <a:gd name="connsiteX542" fmla="*/ 825913 w 4682585"/>
              <a:gd name="connsiteY542" fmla="*/ 1403604 h 2174272"/>
              <a:gd name="connsiteX543" fmla="*/ 825913 w 4682585"/>
              <a:gd name="connsiteY543" fmla="*/ 1257014 h 2174272"/>
              <a:gd name="connsiteX544" fmla="*/ 500920 w 4682585"/>
              <a:gd name="connsiteY544" fmla="*/ 1257014 h 2174272"/>
              <a:gd name="connsiteX545" fmla="*/ 500920 w 4682585"/>
              <a:gd name="connsiteY545" fmla="*/ 1403604 h 2174272"/>
              <a:gd name="connsiteX546" fmla="*/ 658654 w 4682585"/>
              <a:gd name="connsiteY546" fmla="*/ 1403604 h 2174272"/>
              <a:gd name="connsiteX547" fmla="*/ 658654 w 4682585"/>
              <a:gd name="connsiteY547" fmla="*/ 1257014 h 2174272"/>
              <a:gd name="connsiteX548" fmla="*/ 333566 w 4682585"/>
              <a:gd name="connsiteY548" fmla="*/ 1257014 h 2174272"/>
              <a:gd name="connsiteX549" fmla="*/ 333566 w 4682585"/>
              <a:gd name="connsiteY549" fmla="*/ 1403604 h 2174272"/>
              <a:gd name="connsiteX550" fmla="*/ 491395 w 4682585"/>
              <a:gd name="connsiteY550" fmla="*/ 1403604 h 2174272"/>
              <a:gd name="connsiteX551" fmla="*/ 491395 w 4682585"/>
              <a:gd name="connsiteY551" fmla="*/ 1257014 h 2174272"/>
              <a:gd name="connsiteX552" fmla="*/ 166307 w 4682585"/>
              <a:gd name="connsiteY552" fmla="*/ 1257014 h 2174272"/>
              <a:gd name="connsiteX553" fmla="*/ 166307 w 4682585"/>
              <a:gd name="connsiteY553" fmla="*/ 1403604 h 2174272"/>
              <a:gd name="connsiteX554" fmla="*/ 324041 w 4682585"/>
              <a:gd name="connsiteY554" fmla="*/ 1403604 h 2174272"/>
              <a:gd name="connsiteX555" fmla="*/ 324041 w 4682585"/>
              <a:gd name="connsiteY555" fmla="*/ 1257014 h 2174272"/>
              <a:gd name="connsiteX556" fmla="*/ 9525 w 4682585"/>
              <a:gd name="connsiteY556" fmla="*/ 1257014 h 2174272"/>
              <a:gd name="connsiteX557" fmla="*/ 9525 w 4682585"/>
              <a:gd name="connsiteY557" fmla="*/ 1403604 h 2174272"/>
              <a:gd name="connsiteX558" fmla="*/ 156782 w 4682585"/>
              <a:gd name="connsiteY558" fmla="*/ 1403604 h 2174272"/>
              <a:gd name="connsiteX559" fmla="*/ 156782 w 4682585"/>
              <a:gd name="connsiteY559" fmla="*/ 1257014 h 2174272"/>
              <a:gd name="connsiteX560" fmla="*/ 4515326 w 4682585"/>
              <a:gd name="connsiteY560" fmla="*/ 1100899 h 2174272"/>
              <a:gd name="connsiteX561" fmla="*/ 4515326 w 4682585"/>
              <a:gd name="connsiteY561" fmla="*/ 1247489 h 2174272"/>
              <a:gd name="connsiteX562" fmla="*/ 4673060 w 4682585"/>
              <a:gd name="connsiteY562" fmla="*/ 1247489 h 2174272"/>
              <a:gd name="connsiteX563" fmla="*/ 4673060 w 4682585"/>
              <a:gd name="connsiteY563" fmla="*/ 1100899 h 2174272"/>
              <a:gd name="connsiteX564" fmla="*/ 4348068 w 4682585"/>
              <a:gd name="connsiteY564" fmla="*/ 1100899 h 2174272"/>
              <a:gd name="connsiteX565" fmla="*/ 4348068 w 4682585"/>
              <a:gd name="connsiteY565" fmla="*/ 1247489 h 2174272"/>
              <a:gd name="connsiteX566" fmla="*/ 4505801 w 4682585"/>
              <a:gd name="connsiteY566" fmla="*/ 1247489 h 2174272"/>
              <a:gd name="connsiteX567" fmla="*/ 4505801 w 4682585"/>
              <a:gd name="connsiteY567" fmla="*/ 1100899 h 2174272"/>
              <a:gd name="connsiteX568" fmla="*/ 4180809 w 4682585"/>
              <a:gd name="connsiteY568" fmla="*/ 1100899 h 2174272"/>
              <a:gd name="connsiteX569" fmla="*/ 4180809 w 4682585"/>
              <a:gd name="connsiteY569" fmla="*/ 1247489 h 2174272"/>
              <a:gd name="connsiteX570" fmla="*/ 4338543 w 4682585"/>
              <a:gd name="connsiteY570" fmla="*/ 1247489 h 2174272"/>
              <a:gd name="connsiteX571" fmla="*/ 4338543 w 4682585"/>
              <a:gd name="connsiteY571" fmla="*/ 1100899 h 2174272"/>
              <a:gd name="connsiteX572" fmla="*/ 4013550 w 4682585"/>
              <a:gd name="connsiteY572" fmla="*/ 1100899 h 2174272"/>
              <a:gd name="connsiteX573" fmla="*/ 4013550 w 4682585"/>
              <a:gd name="connsiteY573" fmla="*/ 1247489 h 2174272"/>
              <a:gd name="connsiteX574" fmla="*/ 4171284 w 4682585"/>
              <a:gd name="connsiteY574" fmla="*/ 1247489 h 2174272"/>
              <a:gd name="connsiteX575" fmla="*/ 4171284 w 4682585"/>
              <a:gd name="connsiteY575" fmla="*/ 1100899 h 2174272"/>
              <a:gd name="connsiteX576" fmla="*/ 3846291 w 4682585"/>
              <a:gd name="connsiteY576" fmla="*/ 1100899 h 2174272"/>
              <a:gd name="connsiteX577" fmla="*/ 3846291 w 4682585"/>
              <a:gd name="connsiteY577" fmla="*/ 1247489 h 2174272"/>
              <a:gd name="connsiteX578" fmla="*/ 4004025 w 4682585"/>
              <a:gd name="connsiteY578" fmla="*/ 1247489 h 2174272"/>
              <a:gd name="connsiteX579" fmla="*/ 4004025 w 4682585"/>
              <a:gd name="connsiteY579" fmla="*/ 1100899 h 2174272"/>
              <a:gd name="connsiteX580" fmla="*/ 3678936 w 4682585"/>
              <a:gd name="connsiteY580" fmla="*/ 1100899 h 2174272"/>
              <a:gd name="connsiteX581" fmla="*/ 3678936 w 4682585"/>
              <a:gd name="connsiteY581" fmla="*/ 1247489 h 2174272"/>
              <a:gd name="connsiteX582" fmla="*/ 3836766 w 4682585"/>
              <a:gd name="connsiteY582" fmla="*/ 1247489 h 2174272"/>
              <a:gd name="connsiteX583" fmla="*/ 3836766 w 4682585"/>
              <a:gd name="connsiteY583" fmla="*/ 1100899 h 2174272"/>
              <a:gd name="connsiteX584" fmla="*/ 3511677 w 4682585"/>
              <a:gd name="connsiteY584" fmla="*/ 1100899 h 2174272"/>
              <a:gd name="connsiteX585" fmla="*/ 3511677 w 4682585"/>
              <a:gd name="connsiteY585" fmla="*/ 1247489 h 2174272"/>
              <a:gd name="connsiteX586" fmla="*/ 3669411 w 4682585"/>
              <a:gd name="connsiteY586" fmla="*/ 1247489 h 2174272"/>
              <a:gd name="connsiteX587" fmla="*/ 3669411 w 4682585"/>
              <a:gd name="connsiteY587" fmla="*/ 1100899 h 2174272"/>
              <a:gd name="connsiteX588" fmla="*/ 3344418 w 4682585"/>
              <a:gd name="connsiteY588" fmla="*/ 1100899 h 2174272"/>
              <a:gd name="connsiteX589" fmla="*/ 3344418 w 4682585"/>
              <a:gd name="connsiteY589" fmla="*/ 1247489 h 2174272"/>
              <a:gd name="connsiteX590" fmla="*/ 3502152 w 4682585"/>
              <a:gd name="connsiteY590" fmla="*/ 1247489 h 2174272"/>
              <a:gd name="connsiteX591" fmla="*/ 3502152 w 4682585"/>
              <a:gd name="connsiteY591" fmla="*/ 1100899 h 2174272"/>
              <a:gd name="connsiteX592" fmla="*/ 3177159 w 4682585"/>
              <a:gd name="connsiteY592" fmla="*/ 1100899 h 2174272"/>
              <a:gd name="connsiteX593" fmla="*/ 3177159 w 4682585"/>
              <a:gd name="connsiteY593" fmla="*/ 1247489 h 2174272"/>
              <a:gd name="connsiteX594" fmla="*/ 3334893 w 4682585"/>
              <a:gd name="connsiteY594" fmla="*/ 1247489 h 2174272"/>
              <a:gd name="connsiteX595" fmla="*/ 3334893 w 4682585"/>
              <a:gd name="connsiteY595" fmla="*/ 1100899 h 2174272"/>
              <a:gd name="connsiteX596" fmla="*/ 3009900 w 4682585"/>
              <a:gd name="connsiteY596" fmla="*/ 1100899 h 2174272"/>
              <a:gd name="connsiteX597" fmla="*/ 3009900 w 4682585"/>
              <a:gd name="connsiteY597" fmla="*/ 1247489 h 2174272"/>
              <a:gd name="connsiteX598" fmla="*/ 3167634 w 4682585"/>
              <a:gd name="connsiteY598" fmla="*/ 1247489 h 2174272"/>
              <a:gd name="connsiteX599" fmla="*/ 3167634 w 4682585"/>
              <a:gd name="connsiteY599" fmla="*/ 1100899 h 2174272"/>
              <a:gd name="connsiteX600" fmla="*/ 2842641 w 4682585"/>
              <a:gd name="connsiteY600" fmla="*/ 1100899 h 2174272"/>
              <a:gd name="connsiteX601" fmla="*/ 2842641 w 4682585"/>
              <a:gd name="connsiteY601" fmla="*/ 1247489 h 2174272"/>
              <a:gd name="connsiteX602" fmla="*/ 3000375 w 4682585"/>
              <a:gd name="connsiteY602" fmla="*/ 1247489 h 2174272"/>
              <a:gd name="connsiteX603" fmla="*/ 3000375 w 4682585"/>
              <a:gd name="connsiteY603" fmla="*/ 1100899 h 2174272"/>
              <a:gd name="connsiteX604" fmla="*/ 2675382 w 4682585"/>
              <a:gd name="connsiteY604" fmla="*/ 1100899 h 2174272"/>
              <a:gd name="connsiteX605" fmla="*/ 2675382 w 4682585"/>
              <a:gd name="connsiteY605" fmla="*/ 1247489 h 2174272"/>
              <a:gd name="connsiteX606" fmla="*/ 2833116 w 4682585"/>
              <a:gd name="connsiteY606" fmla="*/ 1247489 h 2174272"/>
              <a:gd name="connsiteX607" fmla="*/ 2833116 w 4682585"/>
              <a:gd name="connsiteY607" fmla="*/ 1100899 h 2174272"/>
              <a:gd name="connsiteX608" fmla="*/ 2508123 w 4682585"/>
              <a:gd name="connsiteY608" fmla="*/ 1100899 h 2174272"/>
              <a:gd name="connsiteX609" fmla="*/ 2508123 w 4682585"/>
              <a:gd name="connsiteY609" fmla="*/ 1247489 h 2174272"/>
              <a:gd name="connsiteX610" fmla="*/ 2665857 w 4682585"/>
              <a:gd name="connsiteY610" fmla="*/ 1247489 h 2174272"/>
              <a:gd name="connsiteX611" fmla="*/ 2665857 w 4682585"/>
              <a:gd name="connsiteY611" fmla="*/ 1100899 h 2174272"/>
              <a:gd name="connsiteX612" fmla="*/ 2340864 w 4682585"/>
              <a:gd name="connsiteY612" fmla="*/ 1100899 h 2174272"/>
              <a:gd name="connsiteX613" fmla="*/ 2340864 w 4682585"/>
              <a:gd name="connsiteY613" fmla="*/ 1247489 h 2174272"/>
              <a:gd name="connsiteX614" fmla="*/ 2498598 w 4682585"/>
              <a:gd name="connsiteY614" fmla="*/ 1247489 h 2174272"/>
              <a:gd name="connsiteX615" fmla="*/ 2498598 w 4682585"/>
              <a:gd name="connsiteY615" fmla="*/ 1100899 h 2174272"/>
              <a:gd name="connsiteX616" fmla="*/ 2173510 w 4682585"/>
              <a:gd name="connsiteY616" fmla="*/ 1100899 h 2174272"/>
              <a:gd name="connsiteX617" fmla="*/ 2173510 w 4682585"/>
              <a:gd name="connsiteY617" fmla="*/ 1247489 h 2174272"/>
              <a:gd name="connsiteX618" fmla="*/ 2331339 w 4682585"/>
              <a:gd name="connsiteY618" fmla="*/ 1247489 h 2174272"/>
              <a:gd name="connsiteX619" fmla="*/ 2331339 w 4682585"/>
              <a:gd name="connsiteY619" fmla="*/ 1100899 h 2174272"/>
              <a:gd name="connsiteX620" fmla="*/ 2006251 w 4682585"/>
              <a:gd name="connsiteY620" fmla="*/ 1100899 h 2174272"/>
              <a:gd name="connsiteX621" fmla="*/ 2006251 w 4682585"/>
              <a:gd name="connsiteY621" fmla="*/ 1247489 h 2174272"/>
              <a:gd name="connsiteX622" fmla="*/ 2163985 w 4682585"/>
              <a:gd name="connsiteY622" fmla="*/ 1247489 h 2174272"/>
              <a:gd name="connsiteX623" fmla="*/ 2163985 w 4682585"/>
              <a:gd name="connsiteY623" fmla="*/ 1100899 h 2174272"/>
              <a:gd name="connsiteX624" fmla="*/ 1838992 w 4682585"/>
              <a:gd name="connsiteY624" fmla="*/ 1100899 h 2174272"/>
              <a:gd name="connsiteX625" fmla="*/ 1838992 w 4682585"/>
              <a:gd name="connsiteY625" fmla="*/ 1247489 h 2174272"/>
              <a:gd name="connsiteX626" fmla="*/ 1996726 w 4682585"/>
              <a:gd name="connsiteY626" fmla="*/ 1247489 h 2174272"/>
              <a:gd name="connsiteX627" fmla="*/ 1996726 w 4682585"/>
              <a:gd name="connsiteY627" fmla="*/ 1100899 h 2174272"/>
              <a:gd name="connsiteX628" fmla="*/ 1671733 w 4682585"/>
              <a:gd name="connsiteY628" fmla="*/ 1100899 h 2174272"/>
              <a:gd name="connsiteX629" fmla="*/ 1671733 w 4682585"/>
              <a:gd name="connsiteY629" fmla="*/ 1247489 h 2174272"/>
              <a:gd name="connsiteX630" fmla="*/ 1829467 w 4682585"/>
              <a:gd name="connsiteY630" fmla="*/ 1247489 h 2174272"/>
              <a:gd name="connsiteX631" fmla="*/ 1829467 w 4682585"/>
              <a:gd name="connsiteY631" fmla="*/ 1100899 h 2174272"/>
              <a:gd name="connsiteX632" fmla="*/ 1504474 w 4682585"/>
              <a:gd name="connsiteY632" fmla="*/ 1100899 h 2174272"/>
              <a:gd name="connsiteX633" fmla="*/ 1504474 w 4682585"/>
              <a:gd name="connsiteY633" fmla="*/ 1247489 h 2174272"/>
              <a:gd name="connsiteX634" fmla="*/ 1662208 w 4682585"/>
              <a:gd name="connsiteY634" fmla="*/ 1247489 h 2174272"/>
              <a:gd name="connsiteX635" fmla="*/ 1662208 w 4682585"/>
              <a:gd name="connsiteY635" fmla="*/ 1100899 h 2174272"/>
              <a:gd name="connsiteX636" fmla="*/ 1337215 w 4682585"/>
              <a:gd name="connsiteY636" fmla="*/ 1100899 h 2174272"/>
              <a:gd name="connsiteX637" fmla="*/ 1337215 w 4682585"/>
              <a:gd name="connsiteY637" fmla="*/ 1247489 h 2174272"/>
              <a:gd name="connsiteX638" fmla="*/ 1494949 w 4682585"/>
              <a:gd name="connsiteY638" fmla="*/ 1247489 h 2174272"/>
              <a:gd name="connsiteX639" fmla="*/ 1494949 w 4682585"/>
              <a:gd name="connsiteY639" fmla="*/ 1100899 h 2174272"/>
              <a:gd name="connsiteX640" fmla="*/ 1169956 w 4682585"/>
              <a:gd name="connsiteY640" fmla="*/ 1100899 h 2174272"/>
              <a:gd name="connsiteX641" fmla="*/ 1169956 w 4682585"/>
              <a:gd name="connsiteY641" fmla="*/ 1247489 h 2174272"/>
              <a:gd name="connsiteX642" fmla="*/ 1327690 w 4682585"/>
              <a:gd name="connsiteY642" fmla="*/ 1247489 h 2174272"/>
              <a:gd name="connsiteX643" fmla="*/ 1327690 w 4682585"/>
              <a:gd name="connsiteY643" fmla="*/ 1100899 h 2174272"/>
              <a:gd name="connsiteX644" fmla="*/ 1002697 w 4682585"/>
              <a:gd name="connsiteY644" fmla="*/ 1100899 h 2174272"/>
              <a:gd name="connsiteX645" fmla="*/ 1002697 w 4682585"/>
              <a:gd name="connsiteY645" fmla="*/ 1247489 h 2174272"/>
              <a:gd name="connsiteX646" fmla="*/ 1160431 w 4682585"/>
              <a:gd name="connsiteY646" fmla="*/ 1247489 h 2174272"/>
              <a:gd name="connsiteX647" fmla="*/ 1160431 w 4682585"/>
              <a:gd name="connsiteY647" fmla="*/ 1100899 h 2174272"/>
              <a:gd name="connsiteX648" fmla="*/ 835438 w 4682585"/>
              <a:gd name="connsiteY648" fmla="*/ 1100899 h 2174272"/>
              <a:gd name="connsiteX649" fmla="*/ 835438 w 4682585"/>
              <a:gd name="connsiteY649" fmla="*/ 1247489 h 2174272"/>
              <a:gd name="connsiteX650" fmla="*/ 993172 w 4682585"/>
              <a:gd name="connsiteY650" fmla="*/ 1247489 h 2174272"/>
              <a:gd name="connsiteX651" fmla="*/ 993172 w 4682585"/>
              <a:gd name="connsiteY651" fmla="*/ 1100899 h 2174272"/>
              <a:gd name="connsiteX652" fmla="*/ 668179 w 4682585"/>
              <a:gd name="connsiteY652" fmla="*/ 1100899 h 2174272"/>
              <a:gd name="connsiteX653" fmla="*/ 668179 w 4682585"/>
              <a:gd name="connsiteY653" fmla="*/ 1247489 h 2174272"/>
              <a:gd name="connsiteX654" fmla="*/ 825913 w 4682585"/>
              <a:gd name="connsiteY654" fmla="*/ 1247489 h 2174272"/>
              <a:gd name="connsiteX655" fmla="*/ 825913 w 4682585"/>
              <a:gd name="connsiteY655" fmla="*/ 1100899 h 2174272"/>
              <a:gd name="connsiteX656" fmla="*/ 500920 w 4682585"/>
              <a:gd name="connsiteY656" fmla="*/ 1100899 h 2174272"/>
              <a:gd name="connsiteX657" fmla="*/ 500920 w 4682585"/>
              <a:gd name="connsiteY657" fmla="*/ 1247489 h 2174272"/>
              <a:gd name="connsiteX658" fmla="*/ 658654 w 4682585"/>
              <a:gd name="connsiteY658" fmla="*/ 1247489 h 2174272"/>
              <a:gd name="connsiteX659" fmla="*/ 658654 w 4682585"/>
              <a:gd name="connsiteY659" fmla="*/ 1100899 h 2174272"/>
              <a:gd name="connsiteX660" fmla="*/ 333566 w 4682585"/>
              <a:gd name="connsiteY660" fmla="*/ 1100899 h 2174272"/>
              <a:gd name="connsiteX661" fmla="*/ 333566 w 4682585"/>
              <a:gd name="connsiteY661" fmla="*/ 1247489 h 2174272"/>
              <a:gd name="connsiteX662" fmla="*/ 491395 w 4682585"/>
              <a:gd name="connsiteY662" fmla="*/ 1247489 h 2174272"/>
              <a:gd name="connsiteX663" fmla="*/ 491395 w 4682585"/>
              <a:gd name="connsiteY663" fmla="*/ 1100899 h 2174272"/>
              <a:gd name="connsiteX664" fmla="*/ 166307 w 4682585"/>
              <a:gd name="connsiteY664" fmla="*/ 1100899 h 2174272"/>
              <a:gd name="connsiteX665" fmla="*/ 166307 w 4682585"/>
              <a:gd name="connsiteY665" fmla="*/ 1247489 h 2174272"/>
              <a:gd name="connsiteX666" fmla="*/ 324041 w 4682585"/>
              <a:gd name="connsiteY666" fmla="*/ 1247489 h 2174272"/>
              <a:gd name="connsiteX667" fmla="*/ 324041 w 4682585"/>
              <a:gd name="connsiteY667" fmla="*/ 1100899 h 2174272"/>
              <a:gd name="connsiteX668" fmla="*/ 9525 w 4682585"/>
              <a:gd name="connsiteY668" fmla="*/ 1100899 h 2174272"/>
              <a:gd name="connsiteX669" fmla="*/ 9525 w 4682585"/>
              <a:gd name="connsiteY669" fmla="*/ 1247489 h 2174272"/>
              <a:gd name="connsiteX670" fmla="*/ 156782 w 4682585"/>
              <a:gd name="connsiteY670" fmla="*/ 1247489 h 2174272"/>
              <a:gd name="connsiteX671" fmla="*/ 156782 w 4682585"/>
              <a:gd name="connsiteY671" fmla="*/ 1100899 h 2174272"/>
              <a:gd name="connsiteX672" fmla="*/ 4515326 w 4682585"/>
              <a:gd name="connsiteY672" fmla="*/ 944784 h 2174272"/>
              <a:gd name="connsiteX673" fmla="*/ 4515326 w 4682585"/>
              <a:gd name="connsiteY673" fmla="*/ 1091374 h 2174272"/>
              <a:gd name="connsiteX674" fmla="*/ 4673060 w 4682585"/>
              <a:gd name="connsiteY674" fmla="*/ 1091374 h 2174272"/>
              <a:gd name="connsiteX675" fmla="*/ 4673060 w 4682585"/>
              <a:gd name="connsiteY675" fmla="*/ 944784 h 2174272"/>
              <a:gd name="connsiteX676" fmla="*/ 4348068 w 4682585"/>
              <a:gd name="connsiteY676" fmla="*/ 944784 h 2174272"/>
              <a:gd name="connsiteX677" fmla="*/ 4348068 w 4682585"/>
              <a:gd name="connsiteY677" fmla="*/ 1091374 h 2174272"/>
              <a:gd name="connsiteX678" fmla="*/ 4505801 w 4682585"/>
              <a:gd name="connsiteY678" fmla="*/ 1091374 h 2174272"/>
              <a:gd name="connsiteX679" fmla="*/ 4505801 w 4682585"/>
              <a:gd name="connsiteY679" fmla="*/ 944784 h 2174272"/>
              <a:gd name="connsiteX680" fmla="*/ 4180809 w 4682585"/>
              <a:gd name="connsiteY680" fmla="*/ 944784 h 2174272"/>
              <a:gd name="connsiteX681" fmla="*/ 4180809 w 4682585"/>
              <a:gd name="connsiteY681" fmla="*/ 1091374 h 2174272"/>
              <a:gd name="connsiteX682" fmla="*/ 4338543 w 4682585"/>
              <a:gd name="connsiteY682" fmla="*/ 1091374 h 2174272"/>
              <a:gd name="connsiteX683" fmla="*/ 4338543 w 4682585"/>
              <a:gd name="connsiteY683" fmla="*/ 944784 h 2174272"/>
              <a:gd name="connsiteX684" fmla="*/ 4013550 w 4682585"/>
              <a:gd name="connsiteY684" fmla="*/ 944784 h 2174272"/>
              <a:gd name="connsiteX685" fmla="*/ 4013550 w 4682585"/>
              <a:gd name="connsiteY685" fmla="*/ 1091374 h 2174272"/>
              <a:gd name="connsiteX686" fmla="*/ 4171284 w 4682585"/>
              <a:gd name="connsiteY686" fmla="*/ 1091374 h 2174272"/>
              <a:gd name="connsiteX687" fmla="*/ 4171284 w 4682585"/>
              <a:gd name="connsiteY687" fmla="*/ 944784 h 2174272"/>
              <a:gd name="connsiteX688" fmla="*/ 3846291 w 4682585"/>
              <a:gd name="connsiteY688" fmla="*/ 944784 h 2174272"/>
              <a:gd name="connsiteX689" fmla="*/ 3846291 w 4682585"/>
              <a:gd name="connsiteY689" fmla="*/ 1091374 h 2174272"/>
              <a:gd name="connsiteX690" fmla="*/ 4004025 w 4682585"/>
              <a:gd name="connsiteY690" fmla="*/ 1091374 h 2174272"/>
              <a:gd name="connsiteX691" fmla="*/ 4004025 w 4682585"/>
              <a:gd name="connsiteY691" fmla="*/ 944784 h 2174272"/>
              <a:gd name="connsiteX692" fmla="*/ 3678936 w 4682585"/>
              <a:gd name="connsiteY692" fmla="*/ 944784 h 2174272"/>
              <a:gd name="connsiteX693" fmla="*/ 3678936 w 4682585"/>
              <a:gd name="connsiteY693" fmla="*/ 1091374 h 2174272"/>
              <a:gd name="connsiteX694" fmla="*/ 3836766 w 4682585"/>
              <a:gd name="connsiteY694" fmla="*/ 1091374 h 2174272"/>
              <a:gd name="connsiteX695" fmla="*/ 3836766 w 4682585"/>
              <a:gd name="connsiteY695" fmla="*/ 944784 h 2174272"/>
              <a:gd name="connsiteX696" fmla="*/ 3511677 w 4682585"/>
              <a:gd name="connsiteY696" fmla="*/ 944784 h 2174272"/>
              <a:gd name="connsiteX697" fmla="*/ 3511677 w 4682585"/>
              <a:gd name="connsiteY697" fmla="*/ 1091374 h 2174272"/>
              <a:gd name="connsiteX698" fmla="*/ 3669411 w 4682585"/>
              <a:gd name="connsiteY698" fmla="*/ 1091374 h 2174272"/>
              <a:gd name="connsiteX699" fmla="*/ 3669411 w 4682585"/>
              <a:gd name="connsiteY699" fmla="*/ 944784 h 2174272"/>
              <a:gd name="connsiteX700" fmla="*/ 3344418 w 4682585"/>
              <a:gd name="connsiteY700" fmla="*/ 944784 h 2174272"/>
              <a:gd name="connsiteX701" fmla="*/ 3344418 w 4682585"/>
              <a:gd name="connsiteY701" fmla="*/ 1091374 h 2174272"/>
              <a:gd name="connsiteX702" fmla="*/ 3502152 w 4682585"/>
              <a:gd name="connsiteY702" fmla="*/ 1091374 h 2174272"/>
              <a:gd name="connsiteX703" fmla="*/ 3502152 w 4682585"/>
              <a:gd name="connsiteY703" fmla="*/ 944784 h 2174272"/>
              <a:gd name="connsiteX704" fmla="*/ 3177159 w 4682585"/>
              <a:gd name="connsiteY704" fmla="*/ 944784 h 2174272"/>
              <a:gd name="connsiteX705" fmla="*/ 3177159 w 4682585"/>
              <a:gd name="connsiteY705" fmla="*/ 1091374 h 2174272"/>
              <a:gd name="connsiteX706" fmla="*/ 3334893 w 4682585"/>
              <a:gd name="connsiteY706" fmla="*/ 1091374 h 2174272"/>
              <a:gd name="connsiteX707" fmla="*/ 3334893 w 4682585"/>
              <a:gd name="connsiteY707" fmla="*/ 944784 h 2174272"/>
              <a:gd name="connsiteX708" fmla="*/ 3009900 w 4682585"/>
              <a:gd name="connsiteY708" fmla="*/ 944784 h 2174272"/>
              <a:gd name="connsiteX709" fmla="*/ 3009900 w 4682585"/>
              <a:gd name="connsiteY709" fmla="*/ 1091374 h 2174272"/>
              <a:gd name="connsiteX710" fmla="*/ 3167634 w 4682585"/>
              <a:gd name="connsiteY710" fmla="*/ 1091374 h 2174272"/>
              <a:gd name="connsiteX711" fmla="*/ 3167634 w 4682585"/>
              <a:gd name="connsiteY711" fmla="*/ 944784 h 2174272"/>
              <a:gd name="connsiteX712" fmla="*/ 2842641 w 4682585"/>
              <a:gd name="connsiteY712" fmla="*/ 944784 h 2174272"/>
              <a:gd name="connsiteX713" fmla="*/ 2842641 w 4682585"/>
              <a:gd name="connsiteY713" fmla="*/ 1091374 h 2174272"/>
              <a:gd name="connsiteX714" fmla="*/ 3000375 w 4682585"/>
              <a:gd name="connsiteY714" fmla="*/ 1091374 h 2174272"/>
              <a:gd name="connsiteX715" fmla="*/ 3000375 w 4682585"/>
              <a:gd name="connsiteY715" fmla="*/ 944784 h 2174272"/>
              <a:gd name="connsiteX716" fmla="*/ 2675382 w 4682585"/>
              <a:gd name="connsiteY716" fmla="*/ 944784 h 2174272"/>
              <a:gd name="connsiteX717" fmla="*/ 2675382 w 4682585"/>
              <a:gd name="connsiteY717" fmla="*/ 1091374 h 2174272"/>
              <a:gd name="connsiteX718" fmla="*/ 2833116 w 4682585"/>
              <a:gd name="connsiteY718" fmla="*/ 1091374 h 2174272"/>
              <a:gd name="connsiteX719" fmla="*/ 2833116 w 4682585"/>
              <a:gd name="connsiteY719" fmla="*/ 944784 h 2174272"/>
              <a:gd name="connsiteX720" fmla="*/ 2508123 w 4682585"/>
              <a:gd name="connsiteY720" fmla="*/ 944784 h 2174272"/>
              <a:gd name="connsiteX721" fmla="*/ 2508123 w 4682585"/>
              <a:gd name="connsiteY721" fmla="*/ 1091374 h 2174272"/>
              <a:gd name="connsiteX722" fmla="*/ 2665857 w 4682585"/>
              <a:gd name="connsiteY722" fmla="*/ 1091374 h 2174272"/>
              <a:gd name="connsiteX723" fmla="*/ 2665857 w 4682585"/>
              <a:gd name="connsiteY723" fmla="*/ 944784 h 2174272"/>
              <a:gd name="connsiteX724" fmla="*/ 2340864 w 4682585"/>
              <a:gd name="connsiteY724" fmla="*/ 944784 h 2174272"/>
              <a:gd name="connsiteX725" fmla="*/ 2340864 w 4682585"/>
              <a:gd name="connsiteY725" fmla="*/ 1091374 h 2174272"/>
              <a:gd name="connsiteX726" fmla="*/ 2498598 w 4682585"/>
              <a:gd name="connsiteY726" fmla="*/ 1091374 h 2174272"/>
              <a:gd name="connsiteX727" fmla="*/ 2498598 w 4682585"/>
              <a:gd name="connsiteY727" fmla="*/ 944784 h 2174272"/>
              <a:gd name="connsiteX728" fmla="*/ 2173510 w 4682585"/>
              <a:gd name="connsiteY728" fmla="*/ 944784 h 2174272"/>
              <a:gd name="connsiteX729" fmla="*/ 2173510 w 4682585"/>
              <a:gd name="connsiteY729" fmla="*/ 1091374 h 2174272"/>
              <a:gd name="connsiteX730" fmla="*/ 2331339 w 4682585"/>
              <a:gd name="connsiteY730" fmla="*/ 1091374 h 2174272"/>
              <a:gd name="connsiteX731" fmla="*/ 2331339 w 4682585"/>
              <a:gd name="connsiteY731" fmla="*/ 944784 h 2174272"/>
              <a:gd name="connsiteX732" fmla="*/ 2006251 w 4682585"/>
              <a:gd name="connsiteY732" fmla="*/ 944784 h 2174272"/>
              <a:gd name="connsiteX733" fmla="*/ 2006251 w 4682585"/>
              <a:gd name="connsiteY733" fmla="*/ 1091374 h 2174272"/>
              <a:gd name="connsiteX734" fmla="*/ 2163985 w 4682585"/>
              <a:gd name="connsiteY734" fmla="*/ 1091374 h 2174272"/>
              <a:gd name="connsiteX735" fmla="*/ 2163985 w 4682585"/>
              <a:gd name="connsiteY735" fmla="*/ 944784 h 2174272"/>
              <a:gd name="connsiteX736" fmla="*/ 1838992 w 4682585"/>
              <a:gd name="connsiteY736" fmla="*/ 944784 h 2174272"/>
              <a:gd name="connsiteX737" fmla="*/ 1838992 w 4682585"/>
              <a:gd name="connsiteY737" fmla="*/ 1091374 h 2174272"/>
              <a:gd name="connsiteX738" fmla="*/ 1996726 w 4682585"/>
              <a:gd name="connsiteY738" fmla="*/ 1091374 h 2174272"/>
              <a:gd name="connsiteX739" fmla="*/ 1996726 w 4682585"/>
              <a:gd name="connsiteY739" fmla="*/ 944784 h 2174272"/>
              <a:gd name="connsiteX740" fmla="*/ 1671733 w 4682585"/>
              <a:gd name="connsiteY740" fmla="*/ 944784 h 2174272"/>
              <a:gd name="connsiteX741" fmla="*/ 1671733 w 4682585"/>
              <a:gd name="connsiteY741" fmla="*/ 1091374 h 2174272"/>
              <a:gd name="connsiteX742" fmla="*/ 1829467 w 4682585"/>
              <a:gd name="connsiteY742" fmla="*/ 1091374 h 2174272"/>
              <a:gd name="connsiteX743" fmla="*/ 1829467 w 4682585"/>
              <a:gd name="connsiteY743" fmla="*/ 944784 h 2174272"/>
              <a:gd name="connsiteX744" fmla="*/ 1504474 w 4682585"/>
              <a:gd name="connsiteY744" fmla="*/ 944784 h 2174272"/>
              <a:gd name="connsiteX745" fmla="*/ 1504474 w 4682585"/>
              <a:gd name="connsiteY745" fmla="*/ 1091374 h 2174272"/>
              <a:gd name="connsiteX746" fmla="*/ 1662208 w 4682585"/>
              <a:gd name="connsiteY746" fmla="*/ 1091374 h 2174272"/>
              <a:gd name="connsiteX747" fmla="*/ 1662208 w 4682585"/>
              <a:gd name="connsiteY747" fmla="*/ 944784 h 2174272"/>
              <a:gd name="connsiteX748" fmla="*/ 1337215 w 4682585"/>
              <a:gd name="connsiteY748" fmla="*/ 944784 h 2174272"/>
              <a:gd name="connsiteX749" fmla="*/ 1337215 w 4682585"/>
              <a:gd name="connsiteY749" fmla="*/ 1091374 h 2174272"/>
              <a:gd name="connsiteX750" fmla="*/ 1494949 w 4682585"/>
              <a:gd name="connsiteY750" fmla="*/ 1091374 h 2174272"/>
              <a:gd name="connsiteX751" fmla="*/ 1494949 w 4682585"/>
              <a:gd name="connsiteY751" fmla="*/ 944784 h 2174272"/>
              <a:gd name="connsiteX752" fmla="*/ 1169956 w 4682585"/>
              <a:gd name="connsiteY752" fmla="*/ 944784 h 2174272"/>
              <a:gd name="connsiteX753" fmla="*/ 1169956 w 4682585"/>
              <a:gd name="connsiteY753" fmla="*/ 1091374 h 2174272"/>
              <a:gd name="connsiteX754" fmla="*/ 1327690 w 4682585"/>
              <a:gd name="connsiteY754" fmla="*/ 1091374 h 2174272"/>
              <a:gd name="connsiteX755" fmla="*/ 1327690 w 4682585"/>
              <a:gd name="connsiteY755" fmla="*/ 944784 h 2174272"/>
              <a:gd name="connsiteX756" fmla="*/ 1002697 w 4682585"/>
              <a:gd name="connsiteY756" fmla="*/ 944784 h 2174272"/>
              <a:gd name="connsiteX757" fmla="*/ 1002697 w 4682585"/>
              <a:gd name="connsiteY757" fmla="*/ 1091374 h 2174272"/>
              <a:gd name="connsiteX758" fmla="*/ 1160431 w 4682585"/>
              <a:gd name="connsiteY758" fmla="*/ 1091374 h 2174272"/>
              <a:gd name="connsiteX759" fmla="*/ 1160431 w 4682585"/>
              <a:gd name="connsiteY759" fmla="*/ 944784 h 2174272"/>
              <a:gd name="connsiteX760" fmla="*/ 835438 w 4682585"/>
              <a:gd name="connsiteY760" fmla="*/ 944784 h 2174272"/>
              <a:gd name="connsiteX761" fmla="*/ 835438 w 4682585"/>
              <a:gd name="connsiteY761" fmla="*/ 1091374 h 2174272"/>
              <a:gd name="connsiteX762" fmla="*/ 993172 w 4682585"/>
              <a:gd name="connsiteY762" fmla="*/ 1091374 h 2174272"/>
              <a:gd name="connsiteX763" fmla="*/ 993172 w 4682585"/>
              <a:gd name="connsiteY763" fmla="*/ 944784 h 2174272"/>
              <a:gd name="connsiteX764" fmla="*/ 668179 w 4682585"/>
              <a:gd name="connsiteY764" fmla="*/ 944784 h 2174272"/>
              <a:gd name="connsiteX765" fmla="*/ 668179 w 4682585"/>
              <a:gd name="connsiteY765" fmla="*/ 1091374 h 2174272"/>
              <a:gd name="connsiteX766" fmla="*/ 825913 w 4682585"/>
              <a:gd name="connsiteY766" fmla="*/ 1091374 h 2174272"/>
              <a:gd name="connsiteX767" fmla="*/ 825913 w 4682585"/>
              <a:gd name="connsiteY767" fmla="*/ 944784 h 2174272"/>
              <a:gd name="connsiteX768" fmla="*/ 500920 w 4682585"/>
              <a:gd name="connsiteY768" fmla="*/ 944784 h 2174272"/>
              <a:gd name="connsiteX769" fmla="*/ 500920 w 4682585"/>
              <a:gd name="connsiteY769" fmla="*/ 1091374 h 2174272"/>
              <a:gd name="connsiteX770" fmla="*/ 658654 w 4682585"/>
              <a:gd name="connsiteY770" fmla="*/ 1091374 h 2174272"/>
              <a:gd name="connsiteX771" fmla="*/ 658654 w 4682585"/>
              <a:gd name="connsiteY771" fmla="*/ 944784 h 2174272"/>
              <a:gd name="connsiteX772" fmla="*/ 333566 w 4682585"/>
              <a:gd name="connsiteY772" fmla="*/ 944784 h 2174272"/>
              <a:gd name="connsiteX773" fmla="*/ 333566 w 4682585"/>
              <a:gd name="connsiteY773" fmla="*/ 1091374 h 2174272"/>
              <a:gd name="connsiteX774" fmla="*/ 491395 w 4682585"/>
              <a:gd name="connsiteY774" fmla="*/ 1091374 h 2174272"/>
              <a:gd name="connsiteX775" fmla="*/ 491395 w 4682585"/>
              <a:gd name="connsiteY775" fmla="*/ 944784 h 2174272"/>
              <a:gd name="connsiteX776" fmla="*/ 166307 w 4682585"/>
              <a:gd name="connsiteY776" fmla="*/ 944784 h 2174272"/>
              <a:gd name="connsiteX777" fmla="*/ 166307 w 4682585"/>
              <a:gd name="connsiteY777" fmla="*/ 1091374 h 2174272"/>
              <a:gd name="connsiteX778" fmla="*/ 324041 w 4682585"/>
              <a:gd name="connsiteY778" fmla="*/ 1091374 h 2174272"/>
              <a:gd name="connsiteX779" fmla="*/ 324041 w 4682585"/>
              <a:gd name="connsiteY779" fmla="*/ 944784 h 2174272"/>
              <a:gd name="connsiteX780" fmla="*/ 9525 w 4682585"/>
              <a:gd name="connsiteY780" fmla="*/ 944784 h 2174272"/>
              <a:gd name="connsiteX781" fmla="*/ 9525 w 4682585"/>
              <a:gd name="connsiteY781" fmla="*/ 1091374 h 2174272"/>
              <a:gd name="connsiteX782" fmla="*/ 156782 w 4682585"/>
              <a:gd name="connsiteY782" fmla="*/ 1091374 h 2174272"/>
              <a:gd name="connsiteX783" fmla="*/ 156782 w 4682585"/>
              <a:gd name="connsiteY783" fmla="*/ 944784 h 2174272"/>
              <a:gd name="connsiteX784" fmla="*/ 4515326 w 4682585"/>
              <a:gd name="connsiteY784" fmla="*/ 788670 h 2174272"/>
              <a:gd name="connsiteX785" fmla="*/ 4515326 w 4682585"/>
              <a:gd name="connsiteY785" fmla="*/ 935259 h 2174272"/>
              <a:gd name="connsiteX786" fmla="*/ 4673060 w 4682585"/>
              <a:gd name="connsiteY786" fmla="*/ 935259 h 2174272"/>
              <a:gd name="connsiteX787" fmla="*/ 4673060 w 4682585"/>
              <a:gd name="connsiteY787" fmla="*/ 788670 h 2174272"/>
              <a:gd name="connsiteX788" fmla="*/ 4348068 w 4682585"/>
              <a:gd name="connsiteY788" fmla="*/ 788670 h 2174272"/>
              <a:gd name="connsiteX789" fmla="*/ 4348068 w 4682585"/>
              <a:gd name="connsiteY789" fmla="*/ 935259 h 2174272"/>
              <a:gd name="connsiteX790" fmla="*/ 4505801 w 4682585"/>
              <a:gd name="connsiteY790" fmla="*/ 935259 h 2174272"/>
              <a:gd name="connsiteX791" fmla="*/ 4505801 w 4682585"/>
              <a:gd name="connsiteY791" fmla="*/ 788670 h 2174272"/>
              <a:gd name="connsiteX792" fmla="*/ 4180809 w 4682585"/>
              <a:gd name="connsiteY792" fmla="*/ 788670 h 2174272"/>
              <a:gd name="connsiteX793" fmla="*/ 4180809 w 4682585"/>
              <a:gd name="connsiteY793" fmla="*/ 935259 h 2174272"/>
              <a:gd name="connsiteX794" fmla="*/ 4338543 w 4682585"/>
              <a:gd name="connsiteY794" fmla="*/ 935259 h 2174272"/>
              <a:gd name="connsiteX795" fmla="*/ 4338543 w 4682585"/>
              <a:gd name="connsiteY795" fmla="*/ 788670 h 2174272"/>
              <a:gd name="connsiteX796" fmla="*/ 4013550 w 4682585"/>
              <a:gd name="connsiteY796" fmla="*/ 788670 h 2174272"/>
              <a:gd name="connsiteX797" fmla="*/ 4013550 w 4682585"/>
              <a:gd name="connsiteY797" fmla="*/ 935259 h 2174272"/>
              <a:gd name="connsiteX798" fmla="*/ 4171284 w 4682585"/>
              <a:gd name="connsiteY798" fmla="*/ 935259 h 2174272"/>
              <a:gd name="connsiteX799" fmla="*/ 4171284 w 4682585"/>
              <a:gd name="connsiteY799" fmla="*/ 788670 h 2174272"/>
              <a:gd name="connsiteX800" fmla="*/ 3846291 w 4682585"/>
              <a:gd name="connsiteY800" fmla="*/ 788670 h 2174272"/>
              <a:gd name="connsiteX801" fmla="*/ 3846291 w 4682585"/>
              <a:gd name="connsiteY801" fmla="*/ 935259 h 2174272"/>
              <a:gd name="connsiteX802" fmla="*/ 4004025 w 4682585"/>
              <a:gd name="connsiteY802" fmla="*/ 935259 h 2174272"/>
              <a:gd name="connsiteX803" fmla="*/ 4004025 w 4682585"/>
              <a:gd name="connsiteY803" fmla="*/ 788670 h 2174272"/>
              <a:gd name="connsiteX804" fmla="*/ 3678936 w 4682585"/>
              <a:gd name="connsiteY804" fmla="*/ 788670 h 2174272"/>
              <a:gd name="connsiteX805" fmla="*/ 3678936 w 4682585"/>
              <a:gd name="connsiteY805" fmla="*/ 935259 h 2174272"/>
              <a:gd name="connsiteX806" fmla="*/ 3836766 w 4682585"/>
              <a:gd name="connsiteY806" fmla="*/ 935259 h 2174272"/>
              <a:gd name="connsiteX807" fmla="*/ 3836766 w 4682585"/>
              <a:gd name="connsiteY807" fmla="*/ 788670 h 2174272"/>
              <a:gd name="connsiteX808" fmla="*/ 3511677 w 4682585"/>
              <a:gd name="connsiteY808" fmla="*/ 788670 h 2174272"/>
              <a:gd name="connsiteX809" fmla="*/ 3511677 w 4682585"/>
              <a:gd name="connsiteY809" fmla="*/ 935259 h 2174272"/>
              <a:gd name="connsiteX810" fmla="*/ 3669411 w 4682585"/>
              <a:gd name="connsiteY810" fmla="*/ 935259 h 2174272"/>
              <a:gd name="connsiteX811" fmla="*/ 3669411 w 4682585"/>
              <a:gd name="connsiteY811" fmla="*/ 788670 h 2174272"/>
              <a:gd name="connsiteX812" fmla="*/ 3344418 w 4682585"/>
              <a:gd name="connsiteY812" fmla="*/ 788670 h 2174272"/>
              <a:gd name="connsiteX813" fmla="*/ 3344418 w 4682585"/>
              <a:gd name="connsiteY813" fmla="*/ 935259 h 2174272"/>
              <a:gd name="connsiteX814" fmla="*/ 3502152 w 4682585"/>
              <a:gd name="connsiteY814" fmla="*/ 935259 h 2174272"/>
              <a:gd name="connsiteX815" fmla="*/ 3502152 w 4682585"/>
              <a:gd name="connsiteY815" fmla="*/ 788670 h 2174272"/>
              <a:gd name="connsiteX816" fmla="*/ 3177159 w 4682585"/>
              <a:gd name="connsiteY816" fmla="*/ 788670 h 2174272"/>
              <a:gd name="connsiteX817" fmla="*/ 3177159 w 4682585"/>
              <a:gd name="connsiteY817" fmla="*/ 935259 h 2174272"/>
              <a:gd name="connsiteX818" fmla="*/ 3334893 w 4682585"/>
              <a:gd name="connsiteY818" fmla="*/ 935259 h 2174272"/>
              <a:gd name="connsiteX819" fmla="*/ 3334893 w 4682585"/>
              <a:gd name="connsiteY819" fmla="*/ 788670 h 2174272"/>
              <a:gd name="connsiteX820" fmla="*/ 3009900 w 4682585"/>
              <a:gd name="connsiteY820" fmla="*/ 788670 h 2174272"/>
              <a:gd name="connsiteX821" fmla="*/ 3009900 w 4682585"/>
              <a:gd name="connsiteY821" fmla="*/ 935259 h 2174272"/>
              <a:gd name="connsiteX822" fmla="*/ 3167634 w 4682585"/>
              <a:gd name="connsiteY822" fmla="*/ 935259 h 2174272"/>
              <a:gd name="connsiteX823" fmla="*/ 3167634 w 4682585"/>
              <a:gd name="connsiteY823" fmla="*/ 788670 h 2174272"/>
              <a:gd name="connsiteX824" fmla="*/ 2842641 w 4682585"/>
              <a:gd name="connsiteY824" fmla="*/ 788670 h 2174272"/>
              <a:gd name="connsiteX825" fmla="*/ 2842641 w 4682585"/>
              <a:gd name="connsiteY825" fmla="*/ 935259 h 2174272"/>
              <a:gd name="connsiteX826" fmla="*/ 3000375 w 4682585"/>
              <a:gd name="connsiteY826" fmla="*/ 935259 h 2174272"/>
              <a:gd name="connsiteX827" fmla="*/ 3000375 w 4682585"/>
              <a:gd name="connsiteY827" fmla="*/ 788670 h 2174272"/>
              <a:gd name="connsiteX828" fmla="*/ 2675382 w 4682585"/>
              <a:gd name="connsiteY828" fmla="*/ 788670 h 2174272"/>
              <a:gd name="connsiteX829" fmla="*/ 2675382 w 4682585"/>
              <a:gd name="connsiteY829" fmla="*/ 935259 h 2174272"/>
              <a:gd name="connsiteX830" fmla="*/ 2833116 w 4682585"/>
              <a:gd name="connsiteY830" fmla="*/ 935259 h 2174272"/>
              <a:gd name="connsiteX831" fmla="*/ 2833116 w 4682585"/>
              <a:gd name="connsiteY831" fmla="*/ 788670 h 2174272"/>
              <a:gd name="connsiteX832" fmla="*/ 2508123 w 4682585"/>
              <a:gd name="connsiteY832" fmla="*/ 788670 h 2174272"/>
              <a:gd name="connsiteX833" fmla="*/ 2508123 w 4682585"/>
              <a:gd name="connsiteY833" fmla="*/ 935259 h 2174272"/>
              <a:gd name="connsiteX834" fmla="*/ 2665857 w 4682585"/>
              <a:gd name="connsiteY834" fmla="*/ 935259 h 2174272"/>
              <a:gd name="connsiteX835" fmla="*/ 2665857 w 4682585"/>
              <a:gd name="connsiteY835" fmla="*/ 788670 h 2174272"/>
              <a:gd name="connsiteX836" fmla="*/ 2340864 w 4682585"/>
              <a:gd name="connsiteY836" fmla="*/ 788670 h 2174272"/>
              <a:gd name="connsiteX837" fmla="*/ 2340864 w 4682585"/>
              <a:gd name="connsiteY837" fmla="*/ 935259 h 2174272"/>
              <a:gd name="connsiteX838" fmla="*/ 2498598 w 4682585"/>
              <a:gd name="connsiteY838" fmla="*/ 935259 h 2174272"/>
              <a:gd name="connsiteX839" fmla="*/ 2498598 w 4682585"/>
              <a:gd name="connsiteY839" fmla="*/ 788670 h 2174272"/>
              <a:gd name="connsiteX840" fmla="*/ 2173510 w 4682585"/>
              <a:gd name="connsiteY840" fmla="*/ 788670 h 2174272"/>
              <a:gd name="connsiteX841" fmla="*/ 2173510 w 4682585"/>
              <a:gd name="connsiteY841" fmla="*/ 935259 h 2174272"/>
              <a:gd name="connsiteX842" fmla="*/ 2331339 w 4682585"/>
              <a:gd name="connsiteY842" fmla="*/ 935259 h 2174272"/>
              <a:gd name="connsiteX843" fmla="*/ 2331339 w 4682585"/>
              <a:gd name="connsiteY843" fmla="*/ 788670 h 2174272"/>
              <a:gd name="connsiteX844" fmla="*/ 2006251 w 4682585"/>
              <a:gd name="connsiteY844" fmla="*/ 788670 h 2174272"/>
              <a:gd name="connsiteX845" fmla="*/ 2006251 w 4682585"/>
              <a:gd name="connsiteY845" fmla="*/ 935259 h 2174272"/>
              <a:gd name="connsiteX846" fmla="*/ 2163985 w 4682585"/>
              <a:gd name="connsiteY846" fmla="*/ 935259 h 2174272"/>
              <a:gd name="connsiteX847" fmla="*/ 2163985 w 4682585"/>
              <a:gd name="connsiteY847" fmla="*/ 788670 h 2174272"/>
              <a:gd name="connsiteX848" fmla="*/ 1838992 w 4682585"/>
              <a:gd name="connsiteY848" fmla="*/ 788670 h 2174272"/>
              <a:gd name="connsiteX849" fmla="*/ 1838992 w 4682585"/>
              <a:gd name="connsiteY849" fmla="*/ 935259 h 2174272"/>
              <a:gd name="connsiteX850" fmla="*/ 1996726 w 4682585"/>
              <a:gd name="connsiteY850" fmla="*/ 935259 h 2174272"/>
              <a:gd name="connsiteX851" fmla="*/ 1996726 w 4682585"/>
              <a:gd name="connsiteY851" fmla="*/ 788670 h 2174272"/>
              <a:gd name="connsiteX852" fmla="*/ 1671733 w 4682585"/>
              <a:gd name="connsiteY852" fmla="*/ 788670 h 2174272"/>
              <a:gd name="connsiteX853" fmla="*/ 1671733 w 4682585"/>
              <a:gd name="connsiteY853" fmla="*/ 935259 h 2174272"/>
              <a:gd name="connsiteX854" fmla="*/ 1829467 w 4682585"/>
              <a:gd name="connsiteY854" fmla="*/ 935259 h 2174272"/>
              <a:gd name="connsiteX855" fmla="*/ 1829467 w 4682585"/>
              <a:gd name="connsiteY855" fmla="*/ 788670 h 2174272"/>
              <a:gd name="connsiteX856" fmla="*/ 1504474 w 4682585"/>
              <a:gd name="connsiteY856" fmla="*/ 788670 h 2174272"/>
              <a:gd name="connsiteX857" fmla="*/ 1504474 w 4682585"/>
              <a:gd name="connsiteY857" fmla="*/ 935259 h 2174272"/>
              <a:gd name="connsiteX858" fmla="*/ 1662208 w 4682585"/>
              <a:gd name="connsiteY858" fmla="*/ 935259 h 2174272"/>
              <a:gd name="connsiteX859" fmla="*/ 1662208 w 4682585"/>
              <a:gd name="connsiteY859" fmla="*/ 788670 h 2174272"/>
              <a:gd name="connsiteX860" fmla="*/ 1337215 w 4682585"/>
              <a:gd name="connsiteY860" fmla="*/ 788670 h 2174272"/>
              <a:gd name="connsiteX861" fmla="*/ 1337215 w 4682585"/>
              <a:gd name="connsiteY861" fmla="*/ 935259 h 2174272"/>
              <a:gd name="connsiteX862" fmla="*/ 1494949 w 4682585"/>
              <a:gd name="connsiteY862" fmla="*/ 935259 h 2174272"/>
              <a:gd name="connsiteX863" fmla="*/ 1494949 w 4682585"/>
              <a:gd name="connsiteY863" fmla="*/ 788670 h 2174272"/>
              <a:gd name="connsiteX864" fmla="*/ 1169956 w 4682585"/>
              <a:gd name="connsiteY864" fmla="*/ 788670 h 2174272"/>
              <a:gd name="connsiteX865" fmla="*/ 1169956 w 4682585"/>
              <a:gd name="connsiteY865" fmla="*/ 935259 h 2174272"/>
              <a:gd name="connsiteX866" fmla="*/ 1327690 w 4682585"/>
              <a:gd name="connsiteY866" fmla="*/ 935259 h 2174272"/>
              <a:gd name="connsiteX867" fmla="*/ 1327690 w 4682585"/>
              <a:gd name="connsiteY867" fmla="*/ 788670 h 2174272"/>
              <a:gd name="connsiteX868" fmla="*/ 1002697 w 4682585"/>
              <a:gd name="connsiteY868" fmla="*/ 788670 h 2174272"/>
              <a:gd name="connsiteX869" fmla="*/ 1002697 w 4682585"/>
              <a:gd name="connsiteY869" fmla="*/ 935259 h 2174272"/>
              <a:gd name="connsiteX870" fmla="*/ 1160431 w 4682585"/>
              <a:gd name="connsiteY870" fmla="*/ 935259 h 2174272"/>
              <a:gd name="connsiteX871" fmla="*/ 1160431 w 4682585"/>
              <a:gd name="connsiteY871" fmla="*/ 788670 h 2174272"/>
              <a:gd name="connsiteX872" fmla="*/ 835438 w 4682585"/>
              <a:gd name="connsiteY872" fmla="*/ 788670 h 2174272"/>
              <a:gd name="connsiteX873" fmla="*/ 835438 w 4682585"/>
              <a:gd name="connsiteY873" fmla="*/ 935259 h 2174272"/>
              <a:gd name="connsiteX874" fmla="*/ 993172 w 4682585"/>
              <a:gd name="connsiteY874" fmla="*/ 935259 h 2174272"/>
              <a:gd name="connsiteX875" fmla="*/ 993172 w 4682585"/>
              <a:gd name="connsiteY875" fmla="*/ 788670 h 2174272"/>
              <a:gd name="connsiteX876" fmla="*/ 668179 w 4682585"/>
              <a:gd name="connsiteY876" fmla="*/ 788670 h 2174272"/>
              <a:gd name="connsiteX877" fmla="*/ 668179 w 4682585"/>
              <a:gd name="connsiteY877" fmla="*/ 935259 h 2174272"/>
              <a:gd name="connsiteX878" fmla="*/ 825913 w 4682585"/>
              <a:gd name="connsiteY878" fmla="*/ 935259 h 2174272"/>
              <a:gd name="connsiteX879" fmla="*/ 825913 w 4682585"/>
              <a:gd name="connsiteY879" fmla="*/ 788670 h 2174272"/>
              <a:gd name="connsiteX880" fmla="*/ 500920 w 4682585"/>
              <a:gd name="connsiteY880" fmla="*/ 788670 h 2174272"/>
              <a:gd name="connsiteX881" fmla="*/ 500920 w 4682585"/>
              <a:gd name="connsiteY881" fmla="*/ 935259 h 2174272"/>
              <a:gd name="connsiteX882" fmla="*/ 658654 w 4682585"/>
              <a:gd name="connsiteY882" fmla="*/ 935259 h 2174272"/>
              <a:gd name="connsiteX883" fmla="*/ 658654 w 4682585"/>
              <a:gd name="connsiteY883" fmla="*/ 788670 h 2174272"/>
              <a:gd name="connsiteX884" fmla="*/ 333566 w 4682585"/>
              <a:gd name="connsiteY884" fmla="*/ 788670 h 2174272"/>
              <a:gd name="connsiteX885" fmla="*/ 333566 w 4682585"/>
              <a:gd name="connsiteY885" fmla="*/ 935259 h 2174272"/>
              <a:gd name="connsiteX886" fmla="*/ 491395 w 4682585"/>
              <a:gd name="connsiteY886" fmla="*/ 935259 h 2174272"/>
              <a:gd name="connsiteX887" fmla="*/ 491395 w 4682585"/>
              <a:gd name="connsiteY887" fmla="*/ 788670 h 2174272"/>
              <a:gd name="connsiteX888" fmla="*/ 166307 w 4682585"/>
              <a:gd name="connsiteY888" fmla="*/ 788670 h 2174272"/>
              <a:gd name="connsiteX889" fmla="*/ 166307 w 4682585"/>
              <a:gd name="connsiteY889" fmla="*/ 935259 h 2174272"/>
              <a:gd name="connsiteX890" fmla="*/ 324041 w 4682585"/>
              <a:gd name="connsiteY890" fmla="*/ 935259 h 2174272"/>
              <a:gd name="connsiteX891" fmla="*/ 324041 w 4682585"/>
              <a:gd name="connsiteY891" fmla="*/ 788670 h 2174272"/>
              <a:gd name="connsiteX892" fmla="*/ 9525 w 4682585"/>
              <a:gd name="connsiteY892" fmla="*/ 788670 h 2174272"/>
              <a:gd name="connsiteX893" fmla="*/ 9525 w 4682585"/>
              <a:gd name="connsiteY893" fmla="*/ 935259 h 2174272"/>
              <a:gd name="connsiteX894" fmla="*/ 156782 w 4682585"/>
              <a:gd name="connsiteY894" fmla="*/ 935259 h 2174272"/>
              <a:gd name="connsiteX895" fmla="*/ 156782 w 4682585"/>
              <a:gd name="connsiteY895" fmla="*/ 788670 h 2174272"/>
              <a:gd name="connsiteX896" fmla="*/ 4515326 w 4682585"/>
              <a:gd name="connsiteY896" fmla="*/ 632555 h 2174272"/>
              <a:gd name="connsiteX897" fmla="*/ 4515326 w 4682585"/>
              <a:gd name="connsiteY897" fmla="*/ 779145 h 2174272"/>
              <a:gd name="connsiteX898" fmla="*/ 4673060 w 4682585"/>
              <a:gd name="connsiteY898" fmla="*/ 779145 h 2174272"/>
              <a:gd name="connsiteX899" fmla="*/ 4673060 w 4682585"/>
              <a:gd name="connsiteY899" fmla="*/ 632555 h 2174272"/>
              <a:gd name="connsiteX900" fmla="*/ 4348068 w 4682585"/>
              <a:gd name="connsiteY900" fmla="*/ 632555 h 2174272"/>
              <a:gd name="connsiteX901" fmla="*/ 4348068 w 4682585"/>
              <a:gd name="connsiteY901" fmla="*/ 779145 h 2174272"/>
              <a:gd name="connsiteX902" fmla="*/ 4505801 w 4682585"/>
              <a:gd name="connsiteY902" fmla="*/ 779145 h 2174272"/>
              <a:gd name="connsiteX903" fmla="*/ 4505801 w 4682585"/>
              <a:gd name="connsiteY903" fmla="*/ 632555 h 2174272"/>
              <a:gd name="connsiteX904" fmla="*/ 4180809 w 4682585"/>
              <a:gd name="connsiteY904" fmla="*/ 632555 h 2174272"/>
              <a:gd name="connsiteX905" fmla="*/ 4180809 w 4682585"/>
              <a:gd name="connsiteY905" fmla="*/ 779145 h 2174272"/>
              <a:gd name="connsiteX906" fmla="*/ 4338543 w 4682585"/>
              <a:gd name="connsiteY906" fmla="*/ 779145 h 2174272"/>
              <a:gd name="connsiteX907" fmla="*/ 4338543 w 4682585"/>
              <a:gd name="connsiteY907" fmla="*/ 632555 h 2174272"/>
              <a:gd name="connsiteX908" fmla="*/ 4013550 w 4682585"/>
              <a:gd name="connsiteY908" fmla="*/ 632555 h 2174272"/>
              <a:gd name="connsiteX909" fmla="*/ 4013550 w 4682585"/>
              <a:gd name="connsiteY909" fmla="*/ 779145 h 2174272"/>
              <a:gd name="connsiteX910" fmla="*/ 4171284 w 4682585"/>
              <a:gd name="connsiteY910" fmla="*/ 779145 h 2174272"/>
              <a:gd name="connsiteX911" fmla="*/ 4171284 w 4682585"/>
              <a:gd name="connsiteY911" fmla="*/ 632555 h 2174272"/>
              <a:gd name="connsiteX912" fmla="*/ 3846291 w 4682585"/>
              <a:gd name="connsiteY912" fmla="*/ 632555 h 2174272"/>
              <a:gd name="connsiteX913" fmla="*/ 3846291 w 4682585"/>
              <a:gd name="connsiteY913" fmla="*/ 779145 h 2174272"/>
              <a:gd name="connsiteX914" fmla="*/ 4004025 w 4682585"/>
              <a:gd name="connsiteY914" fmla="*/ 779145 h 2174272"/>
              <a:gd name="connsiteX915" fmla="*/ 4004025 w 4682585"/>
              <a:gd name="connsiteY915" fmla="*/ 632555 h 2174272"/>
              <a:gd name="connsiteX916" fmla="*/ 3678936 w 4682585"/>
              <a:gd name="connsiteY916" fmla="*/ 632555 h 2174272"/>
              <a:gd name="connsiteX917" fmla="*/ 3678936 w 4682585"/>
              <a:gd name="connsiteY917" fmla="*/ 779145 h 2174272"/>
              <a:gd name="connsiteX918" fmla="*/ 3836766 w 4682585"/>
              <a:gd name="connsiteY918" fmla="*/ 779145 h 2174272"/>
              <a:gd name="connsiteX919" fmla="*/ 3836766 w 4682585"/>
              <a:gd name="connsiteY919" fmla="*/ 632555 h 2174272"/>
              <a:gd name="connsiteX920" fmla="*/ 3511677 w 4682585"/>
              <a:gd name="connsiteY920" fmla="*/ 632555 h 2174272"/>
              <a:gd name="connsiteX921" fmla="*/ 3511677 w 4682585"/>
              <a:gd name="connsiteY921" fmla="*/ 779145 h 2174272"/>
              <a:gd name="connsiteX922" fmla="*/ 3669411 w 4682585"/>
              <a:gd name="connsiteY922" fmla="*/ 779145 h 2174272"/>
              <a:gd name="connsiteX923" fmla="*/ 3669411 w 4682585"/>
              <a:gd name="connsiteY923" fmla="*/ 632555 h 2174272"/>
              <a:gd name="connsiteX924" fmla="*/ 3344418 w 4682585"/>
              <a:gd name="connsiteY924" fmla="*/ 632555 h 2174272"/>
              <a:gd name="connsiteX925" fmla="*/ 3344418 w 4682585"/>
              <a:gd name="connsiteY925" fmla="*/ 779145 h 2174272"/>
              <a:gd name="connsiteX926" fmla="*/ 3502152 w 4682585"/>
              <a:gd name="connsiteY926" fmla="*/ 779145 h 2174272"/>
              <a:gd name="connsiteX927" fmla="*/ 3502152 w 4682585"/>
              <a:gd name="connsiteY927" fmla="*/ 632555 h 2174272"/>
              <a:gd name="connsiteX928" fmla="*/ 3177159 w 4682585"/>
              <a:gd name="connsiteY928" fmla="*/ 632555 h 2174272"/>
              <a:gd name="connsiteX929" fmla="*/ 3177159 w 4682585"/>
              <a:gd name="connsiteY929" fmla="*/ 779145 h 2174272"/>
              <a:gd name="connsiteX930" fmla="*/ 3334893 w 4682585"/>
              <a:gd name="connsiteY930" fmla="*/ 779145 h 2174272"/>
              <a:gd name="connsiteX931" fmla="*/ 3334893 w 4682585"/>
              <a:gd name="connsiteY931" fmla="*/ 632555 h 2174272"/>
              <a:gd name="connsiteX932" fmla="*/ 3009900 w 4682585"/>
              <a:gd name="connsiteY932" fmla="*/ 632555 h 2174272"/>
              <a:gd name="connsiteX933" fmla="*/ 3009900 w 4682585"/>
              <a:gd name="connsiteY933" fmla="*/ 779145 h 2174272"/>
              <a:gd name="connsiteX934" fmla="*/ 3167634 w 4682585"/>
              <a:gd name="connsiteY934" fmla="*/ 779145 h 2174272"/>
              <a:gd name="connsiteX935" fmla="*/ 3167634 w 4682585"/>
              <a:gd name="connsiteY935" fmla="*/ 632555 h 2174272"/>
              <a:gd name="connsiteX936" fmla="*/ 2842641 w 4682585"/>
              <a:gd name="connsiteY936" fmla="*/ 632555 h 2174272"/>
              <a:gd name="connsiteX937" fmla="*/ 2842641 w 4682585"/>
              <a:gd name="connsiteY937" fmla="*/ 779145 h 2174272"/>
              <a:gd name="connsiteX938" fmla="*/ 3000375 w 4682585"/>
              <a:gd name="connsiteY938" fmla="*/ 779145 h 2174272"/>
              <a:gd name="connsiteX939" fmla="*/ 3000375 w 4682585"/>
              <a:gd name="connsiteY939" fmla="*/ 632555 h 2174272"/>
              <a:gd name="connsiteX940" fmla="*/ 2675382 w 4682585"/>
              <a:gd name="connsiteY940" fmla="*/ 632555 h 2174272"/>
              <a:gd name="connsiteX941" fmla="*/ 2675382 w 4682585"/>
              <a:gd name="connsiteY941" fmla="*/ 779145 h 2174272"/>
              <a:gd name="connsiteX942" fmla="*/ 2833116 w 4682585"/>
              <a:gd name="connsiteY942" fmla="*/ 779145 h 2174272"/>
              <a:gd name="connsiteX943" fmla="*/ 2833116 w 4682585"/>
              <a:gd name="connsiteY943" fmla="*/ 632555 h 2174272"/>
              <a:gd name="connsiteX944" fmla="*/ 2508123 w 4682585"/>
              <a:gd name="connsiteY944" fmla="*/ 632555 h 2174272"/>
              <a:gd name="connsiteX945" fmla="*/ 2508123 w 4682585"/>
              <a:gd name="connsiteY945" fmla="*/ 779145 h 2174272"/>
              <a:gd name="connsiteX946" fmla="*/ 2665857 w 4682585"/>
              <a:gd name="connsiteY946" fmla="*/ 779145 h 2174272"/>
              <a:gd name="connsiteX947" fmla="*/ 2665857 w 4682585"/>
              <a:gd name="connsiteY947" fmla="*/ 632555 h 2174272"/>
              <a:gd name="connsiteX948" fmla="*/ 2340864 w 4682585"/>
              <a:gd name="connsiteY948" fmla="*/ 632555 h 2174272"/>
              <a:gd name="connsiteX949" fmla="*/ 2340864 w 4682585"/>
              <a:gd name="connsiteY949" fmla="*/ 779145 h 2174272"/>
              <a:gd name="connsiteX950" fmla="*/ 2498598 w 4682585"/>
              <a:gd name="connsiteY950" fmla="*/ 779145 h 2174272"/>
              <a:gd name="connsiteX951" fmla="*/ 2498598 w 4682585"/>
              <a:gd name="connsiteY951" fmla="*/ 632555 h 2174272"/>
              <a:gd name="connsiteX952" fmla="*/ 2173510 w 4682585"/>
              <a:gd name="connsiteY952" fmla="*/ 632555 h 2174272"/>
              <a:gd name="connsiteX953" fmla="*/ 2173510 w 4682585"/>
              <a:gd name="connsiteY953" fmla="*/ 779145 h 2174272"/>
              <a:gd name="connsiteX954" fmla="*/ 2331339 w 4682585"/>
              <a:gd name="connsiteY954" fmla="*/ 779145 h 2174272"/>
              <a:gd name="connsiteX955" fmla="*/ 2331339 w 4682585"/>
              <a:gd name="connsiteY955" fmla="*/ 632555 h 2174272"/>
              <a:gd name="connsiteX956" fmla="*/ 2006251 w 4682585"/>
              <a:gd name="connsiteY956" fmla="*/ 632555 h 2174272"/>
              <a:gd name="connsiteX957" fmla="*/ 2006251 w 4682585"/>
              <a:gd name="connsiteY957" fmla="*/ 779145 h 2174272"/>
              <a:gd name="connsiteX958" fmla="*/ 2163985 w 4682585"/>
              <a:gd name="connsiteY958" fmla="*/ 779145 h 2174272"/>
              <a:gd name="connsiteX959" fmla="*/ 2163985 w 4682585"/>
              <a:gd name="connsiteY959" fmla="*/ 632555 h 2174272"/>
              <a:gd name="connsiteX960" fmla="*/ 1838992 w 4682585"/>
              <a:gd name="connsiteY960" fmla="*/ 632555 h 2174272"/>
              <a:gd name="connsiteX961" fmla="*/ 1838992 w 4682585"/>
              <a:gd name="connsiteY961" fmla="*/ 779145 h 2174272"/>
              <a:gd name="connsiteX962" fmla="*/ 1996726 w 4682585"/>
              <a:gd name="connsiteY962" fmla="*/ 779145 h 2174272"/>
              <a:gd name="connsiteX963" fmla="*/ 1996726 w 4682585"/>
              <a:gd name="connsiteY963" fmla="*/ 632555 h 2174272"/>
              <a:gd name="connsiteX964" fmla="*/ 1671733 w 4682585"/>
              <a:gd name="connsiteY964" fmla="*/ 632555 h 2174272"/>
              <a:gd name="connsiteX965" fmla="*/ 1671733 w 4682585"/>
              <a:gd name="connsiteY965" fmla="*/ 779145 h 2174272"/>
              <a:gd name="connsiteX966" fmla="*/ 1829467 w 4682585"/>
              <a:gd name="connsiteY966" fmla="*/ 779145 h 2174272"/>
              <a:gd name="connsiteX967" fmla="*/ 1829467 w 4682585"/>
              <a:gd name="connsiteY967" fmla="*/ 632555 h 2174272"/>
              <a:gd name="connsiteX968" fmla="*/ 1504474 w 4682585"/>
              <a:gd name="connsiteY968" fmla="*/ 632555 h 2174272"/>
              <a:gd name="connsiteX969" fmla="*/ 1504474 w 4682585"/>
              <a:gd name="connsiteY969" fmla="*/ 779145 h 2174272"/>
              <a:gd name="connsiteX970" fmla="*/ 1662208 w 4682585"/>
              <a:gd name="connsiteY970" fmla="*/ 779145 h 2174272"/>
              <a:gd name="connsiteX971" fmla="*/ 1662208 w 4682585"/>
              <a:gd name="connsiteY971" fmla="*/ 632555 h 2174272"/>
              <a:gd name="connsiteX972" fmla="*/ 1337215 w 4682585"/>
              <a:gd name="connsiteY972" fmla="*/ 632555 h 2174272"/>
              <a:gd name="connsiteX973" fmla="*/ 1337215 w 4682585"/>
              <a:gd name="connsiteY973" fmla="*/ 779145 h 2174272"/>
              <a:gd name="connsiteX974" fmla="*/ 1494949 w 4682585"/>
              <a:gd name="connsiteY974" fmla="*/ 779145 h 2174272"/>
              <a:gd name="connsiteX975" fmla="*/ 1494949 w 4682585"/>
              <a:gd name="connsiteY975" fmla="*/ 632555 h 2174272"/>
              <a:gd name="connsiteX976" fmla="*/ 1169956 w 4682585"/>
              <a:gd name="connsiteY976" fmla="*/ 632555 h 2174272"/>
              <a:gd name="connsiteX977" fmla="*/ 1169956 w 4682585"/>
              <a:gd name="connsiteY977" fmla="*/ 779145 h 2174272"/>
              <a:gd name="connsiteX978" fmla="*/ 1327690 w 4682585"/>
              <a:gd name="connsiteY978" fmla="*/ 779145 h 2174272"/>
              <a:gd name="connsiteX979" fmla="*/ 1327690 w 4682585"/>
              <a:gd name="connsiteY979" fmla="*/ 632555 h 2174272"/>
              <a:gd name="connsiteX980" fmla="*/ 1002697 w 4682585"/>
              <a:gd name="connsiteY980" fmla="*/ 632555 h 2174272"/>
              <a:gd name="connsiteX981" fmla="*/ 1002697 w 4682585"/>
              <a:gd name="connsiteY981" fmla="*/ 779145 h 2174272"/>
              <a:gd name="connsiteX982" fmla="*/ 1160431 w 4682585"/>
              <a:gd name="connsiteY982" fmla="*/ 779145 h 2174272"/>
              <a:gd name="connsiteX983" fmla="*/ 1160431 w 4682585"/>
              <a:gd name="connsiteY983" fmla="*/ 632555 h 2174272"/>
              <a:gd name="connsiteX984" fmla="*/ 835438 w 4682585"/>
              <a:gd name="connsiteY984" fmla="*/ 632555 h 2174272"/>
              <a:gd name="connsiteX985" fmla="*/ 835438 w 4682585"/>
              <a:gd name="connsiteY985" fmla="*/ 779145 h 2174272"/>
              <a:gd name="connsiteX986" fmla="*/ 993172 w 4682585"/>
              <a:gd name="connsiteY986" fmla="*/ 779145 h 2174272"/>
              <a:gd name="connsiteX987" fmla="*/ 993172 w 4682585"/>
              <a:gd name="connsiteY987" fmla="*/ 632555 h 2174272"/>
              <a:gd name="connsiteX988" fmla="*/ 668179 w 4682585"/>
              <a:gd name="connsiteY988" fmla="*/ 632555 h 2174272"/>
              <a:gd name="connsiteX989" fmla="*/ 668179 w 4682585"/>
              <a:gd name="connsiteY989" fmla="*/ 779145 h 2174272"/>
              <a:gd name="connsiteX990" fmla="*/ 825913 w 4682585"/>
              <a:gd name="connsiteY990" fmla="*/ 779145 h 2174272"/>
              <a:gd name="connsiteX991" fmla="*/ 825913 w 4682585"/>
              <a:gd name="connsiteY991" fmla="*/ 632555 h 2174272"/>
              <a:gd name="connsiteX992" fmla="*/ 500920 w 4682585"/>
              <a:gd name="connsiteY992" fmla="*/ 632555 h 2174272"/>
              <a:gd name="connsiteX993" fmla="*/ 500920 w 4682585"/>
              <a:gd name="connsiteY993" fmla="*/ 779145 h 2174272"/>
              <a:gd name="connsiteX994" fmla="*/ 658654 w 4682585"/>
              <a:gd name="connsiteY994" fmla="*/ 779145 h 2174272"/>
              <a:gd name="connsiteX995" fmla="*/ 658654 w 4682585"/>
              <a:gd name="connsiteY995" fmla="*/ 632555 h 2174272"/>
              <a:gd name="connsiteX996" fmla="*/ 333566 w 4682585"/>
              <a:gd name="connsiteY996" fmla="*/ 632555 h 2174272"/>
              <a:gd name="connsiteX997" fmla="*/ 333566 w 4682585"/>
              <a:gd name="connsiteY997" fmla="*/ 779145 h 2174272"/>
              <a:gd name="connsiteX998" fmla="*/ 491395 w 4682585"/>
              <a:gd name="connsiteY998" fmla="*/ 779145 h 2174272"/>
              <a:gd name="connsiteX999" fmla="*/ 491395 w 4682585"/>
              <a:gd name="connsiteY999" fmla="*/ 632555 h 2174272"/>
              <a:gd name="connsiteX1000" fmla="*/ 166307 w 4682585"/>
              <a:gd name="connsiteY1000" fmla="*/ 632555 h 2174272"/>
              <a:gd name="connsiteX1001" fmla="*/ 166307 w 4682585"/>
              <a:gd name="connsiteY1001" fmla="*/ 779145 h 2174272"/>
              <a:gd name="connsiteX1002" fmla="*/ 324041 w 4682585"/>
              <a:gd name="connsiteY1002" fmla="*/ 779145 h 2174272"/>
              <a:gd name="connsiteX1003" fmla="*/ 324041 w 4682585"/>
              <a:gd name="connsiteY1003" fmla="*/ 632555 h 2174272"/>
              <a:gd name="connsiteX1004" fmla="*/ 9525 w 4682585"/>
              <a:gd name="connsiteY1004" fmla="*/ 632555 h 2174272"/>
              <a:gd name="connsiteX1005" fmla="*/ 9525 w 4682585"/>
              <a:gd name="connsiteY1005" fmla="*/ 779145 h 2174272"/>
              <a:gd name="connsiteX1006" fmla="*/ 156782 w 4682585"/>
              <a:gd name="connsiteY1006" fmla="*/ 779145 h 2174272"/>
              <a:gd name="connsiteX1007" fmla="*/ 156782 w 4682585"/>
              <a:gd name="connsiteY1007" fmla="*/ 632555 h 2174272"/>
              <a:gd name="connsiteX1008" fmla="*/ 4515326 w 4682585"/>
              <a:gd name="connsiteY1008" fmla="*/ 476440 h 2174272"/>
              <a:gd name="connsiteX1009" fmla="*/ 4515326 w 4682585"/>
              <a:gd name="connsiteY1009" fmla="*/ 623030 h 2174272"/>
              <a:gd name="connsiteX1010" fmla="*/ 4673060 w 4682585"/>
              <a:gd name="connsiteY1010" fmla="*/ 623030 h 2174272"/>
              <a:gd name="connsiteX1011" fmla="*/ 4673060 w 4682585"/>
              <a:gd name="connsiteY1011" fmla="*/ 476440 h 2174272"/>
              <a:gd name="connsiteX1012" fmla="*/ 4348068 w 4682585"/>
              <a:gd name="connsiteY1012" fmla="*/ 476440 h 2174272"/>
              <a:gd name="connsiteX1013" fmla="*/ 4348068 w 4682585"/>
              <a:gd name="connsiteY1013" fmla="*/ 623030 h 2174272"/>
              <a:gd name="connsiteX1014" fmla="*/ 4505801 w 4682585"/>
              <a:gd name="connsiteY1014" fmla="*/ 623030 h 2174272"/>
              <a:gd name="connsiteX1015" fmla="*/ 4505801 w 4682585"/>
              <a:gd name="connsiteY1015" fmla="*/ 476440 h 2174272"/>
              <a:gd name="connsiteX1016" fmla="*/ 4180809 w 4682585"/>
              <a:gd name="connsiteY1016" fmla="*/ 476440 h 2174272"/>
              <a:gd name="connsiteX1017" fmla="*/ 4180809 w 4682585"/>
              <a:gd name="connsiteY1017" fmla="*/ 623030 h 2174272"/>
              <a:gd name="connsiteX1018" fmla="*/ 4338543 w 4682585"/>
              <a:gd name="connsiteY1018" fmla="*/ 623030 h 2174272"/>
              <a:gd name="connsiteX1019" fmla="*/ 4338543 w 4682585"/>
              <a:gd name="connsiteY1019" fmla="*/ 476440 h 2174272"/>
              <a:gd name="connsiteX1020" fmla="*/ 4013550 w 4682585"/>
              <a:gd name="connsiteY1020" fmla="*/ 476440 h 2174272"/>
              <a:gd name="connsiteX1021" fmla="*/ 4013550 w 4682585"/>
              <a:gd name="connsiteY1021" fmla="*/ 623030 h 2174272"/>
              <a:gd name="connsiteX1022" fmla="*/ 4171284 w 4682585"/>
              <a:gd name="connsiteY1022" fmla="*/ 623030 h 2174272"/>
              <a:gd name="connsiteX1023" fmla="*/ 4171284 w 4682585"/>
              <a:gd name="connsiteY1023" fmla="*/ 476440 h 2174272"/>
              <a:gd name="connsiteX1024" fmla="*/ 3846291 w 4682585"/>
              <a:gd name="connsiteY1024" fmla="*/ 476440 h 2174272"/>
              <a:gd name="connsiteX1025" fmla="*/ 3846291 w 4682585"/>
              <a:gd name="connsiteY1025" fmla="*/ 623030 h 2174272"/>
              <a:gd name="connsiteX1026" fmla="*/ 4004025 w 4682585"/>
              <a:gd name="connsiteY1026" fmla="*/ 623030 h 2174272"/>
              <a:gd name="connsiteX1027" fmla="*/ 4004025 w 4682585"/>
              <a:gd name="connsiteY1027" fmla="*/ 476440 h 2174272"/>
              <a:gd name="connsiteX1028" fmla="*/ 3678936 w 4682585"/>
              <a:gd name="connsiteY1028" fmla="*/ 476440 h 2174272"/>
              <a:gd name="connsiteX1029" fmla="*/ 3678936 w 4682585"/>
              <a:gd name="connsiteY1029" fmla="*/ 623030 h 2174272"/>
              <a:gd name="connsiteX1030" fmla="*/ 3836766 w 4682585"/>
              <a:gd name="connsiteY1030" fmla="*/ 623030 h 2174272"/>
              <a:gd name="connsiteX1031" fmla="*/ 3836766 w 4682585"/>
              <a:gd name="connsiteY1031" fmla="*/ 476440 h 2174272"/>
              <a:gd name="connsiteX1032" fmla="*/ 3511677 w 4682585"/>
              <a:gd name="connsiteY1032" fmla="*/ 476440 h 2174272"/>
              <a:gd name="connsiteX1033" fmla="*/ 3511677 w 4682585"/>
              <a:gd name="connsiteY1033" fmla="*/ 623030 h 2174272"/>
              <a:gd name="connsiteX1034" fmla="*/ 3669411 w 4682585"/>
              <a:gd name="connsiteY1034" fmla="*/ 623030 h 2174272"/>
              <a:gd name="connsiteX1035" fmla="*/ 3669411 w 4682585"/>
              <a:gd name="connsiteY1035" fmla="*/ 476440 h 2174272"/>
              <a:gd name="connsiteX1036" fmla="*/ 3344418 w 4682585"/>
              <a:gd name="connsiteY1036" fmla="*/ 476440 h 2174272"/>
              <a:gd name="connsiteX1037" fmla="*/ 3344418 w 4682585"/>
              <a:gd name="connsiteY1037" fmla="*/ 623030 h 2174272"/>
              <a:gd name="connsiteX1038" fmla="*/ 3502152 w 4682585"/>
              <a:gd name="connsiteY1038" fmla="*/ 623030 h 2174272"/>
              <a:gd name="connsiteX1039" fmla="*/ 3502152 w 4682585"/>
              <a:gd name="connsiteY1039" fmla="*/ 476440 h 2174272"/>
              <a:gd name="connsiteX1040" fmla="*/ 3177159 w 4682585"/>
              <a:gd name="connsiteY1040" fmla="*/ 476440 h 2174272"/>
              <a:gd name="connsiteX1041" fmla="*/ 3177159 w 4682585"/>
              <a:gd name="connsiteY1041" fmla="*/ 623030 h 2174272"/>
              <a:gd name="connsiteX1042" fmla="*/ 3334893 w 4682585"/>
              <a:gd name="connsiteY1042" fmla="*/ 623030 h 2174272"/>
              <a:gd name="connsiteX1043" fmla="*/ 3334893 w 4682585"/>
              <a:gd name="connsiteY1043" fmla="*/ 476440 h 2174272"/>
              <a:gd name="connsiteX1044" fmla="*/ 3009900 w 4682585"/>
              <a:gd name="connsiteY1044" fmla="*/ 476440 h 2174272"/>
              <a:gd name="connsiteX1045" fmla="*/ 3009900 w 4682585"/>
              <a:gd name="connsiteY1045" fmla="*/ 623030 h 2174272"/>
              <a:gd name="connsiteX1046" fmla="*/ 3167634 w 4682585"/>
              <a:gd name="connsiteY1046" fmla="*/ 623030 h 2174272"/>
              <a:gd name="connsiteX1047" fmla="*/ 3167634 w 4682585"/>
              <a:gd name="connsiteY1047" fmla="*/ 476440 h 2174272"/>
              <a:gd name="connsiteX1048" fmla="*/ 2842641 w 4682585"/>
              <a:gd name="connsiteY1048" fmla="*/ 476440 h 2174272"/>
              <a:gd name="connsiteX1049" fmla="*/ 2842641 w 4682585"/>
              <a:gd name="connsiteY1049" fmla="*/ 623030 h 2174272"/>
              <a:gd name="connsiteX1050" fmla="*/ 3000375 w 4682585"/>
              <a:gd name="connsiteY1050" fmla="*/ 623030 h 2174272"/>
              <a:gd name="connsiteX1051" fmla="*/ 3000375 w 4682585"/>
              <a:gd name="connsiteY1051" fmla="*/ 476440 h 2174272"/>
              <a:gd name="connsiteX1052" fmla="*/ 2675382 w 4682585"/>
              <a:gd name="connsiteY1052" fmla="*/ 476440 h 2174272"/>
              <a:gd name="connsiteX1053" fmla="*/ 2675382 w 4682585"/>
              <a:gd name="connsiteY1053" fmla="*/ 623030 h 2174272"/>
              <a:gd name="connsiteX1054" fmla="*/ 2833116 w 4682585"/>
              <a:gd name="connsiteY1054" fmla="*/ 623030 h 2174272"/>
              <a:gd name="connsiteX1055" fmla="*/ 2833116 w 4682585"/>
              <a:gd name="connsiteY1055" fmla="*/ 476440 h 2174272"/>
              <a:gd name="connsiteX1056" fmla="*/ 2508123 w 4682585"/>
              <a:gd name="connsiteY1056" fmla="*/ 476440 h 2174272"/>
              <a:gd name="connsiteX1057" fmla="*/ 2508123 w 4682585"/>
              <a:gd name="connsiteY1057" fmla="*/ 623030 h 2174272"/>
              <a:gd name="connsiteX1058" fmla="*/ 2665857 w 4682585"/>
              <a:gd name="connsiteY1058" fmla="*/ 623030 h 2174272"/>
              <a:gd name="connsiteX1059" fmla="*/ 2665857 w 4682585"/>
              <a:gd name="connsiteY1059" fmla="*/ 476440 h 2174272"/>
              <a:gd name="connsiteX1060" fmla="*/ 2340864 w 4682585"/>
              <a:gd name="connsiteY1060" fmla="*/ 476440 h 2174272"/>
              <a:gd name="connsiteX1061" fmla="*/ 2340864 w 4682585"/>
              <a:gd name="connsiteY1061" fmla="*/ 623030 h 2174272"/>
              <a:gd name="connsiteX1062" fmla="*/ 2498598 w 4682585"/>
              <a:gd name="connsiteY1062" fmla="*/ 623030 h 2174272"/>
              <a:gd name="connsiteX1063" fmla="*/ 2498598 w 4682585"/>
              <a:gd name="connsiteY1063" fmla="*/ 476440 h 2174272"/>
              <a:gd name="connsiteX1064" fmla="*/ 2173510 w 4682585"/>
              <a:gd name="connsiteY1064" fmla="*/ 476440 h 2174272"/>
              <a:gd name="connsiteX1065" fmla="*/ 2173510 w 4682585"/>
              <a:gd name="connsiteY1065" fmla="*/ 623030 h 2174272"/>
              <a:gd name="connsiteX1066" fmla="*/ 2331339 w 4682585"/>
              <a:gd name="connsiteY1066" fmla="*/ 623030 h 2174272"/>
              <a:gd name="connsiteX1067" fmla="*/ 2331339 w 4682585"/>
              <a:gd name="connsiteY1067" fmla="*/ 476440 h 2174272"/>
              <a:gd name="connsiteX1068" fmla="*/ 2006251 w 4682585"/>
              <a:gd name="connsiteY1068" fmla="*/ 476440 h 2174272"/>
              <a:gd name="connsiteX1069" fmla="*/ 2006251 w 4682585"/>
              <a:gd name="connsiteY1069" fmla="*/ 623030 h 2174272"/>
              <a:gd name="connsiteX1070" fmla="*/ 2163985 w 4682585"/>
              <a:gd name="connsiteY1070" fmla="*/ 623030 h 2174272"/>
              <a:gd name="connsiteX1071" fmla="*/ 2163985 w 4682585"/>
              <a:gd name="connsiteY1071" fmla="*/ 476440 h 2174272"/>
              <a:gd name="connsiteX1072" fmla="*/ 1838992 w 4682585"/>
              <a:gd name="connsiteY1072" fmla="*/ 476440 h 2174272"/>
              <a:gd name="connsiteX1073" fmla="*/ 1838992 w 4682585"/>
              <a:gd name="connsiteY1073" fmla="*/ 623030 h 2174272"/>
              <a:gd name="connsiteX1074" fmla="*/ 1996726 w 4682585"/>
              <a:gd name="connsiteY1074" fmla="*/ 623030 h 2174272"/>
              <a:gd name="connsiteX1075" fmla="*/ 1996726 w 4682585"/>
              <a:gd name="connsiteY1075" fmla="*/ 476440 h 2174272"/>
              <a:gd name="connsiteX1076" fmla="*/ 1671733 w 4682585"/>
              <a:gd name="connsiteY1076" fmla="*/ 476440 h 2174272"/>
              <a:gd name="connsiteX1077" fmla="*/ 1671733 w 4682585"/>
              <a:gd name="connsiteY1077" fmla="*/ 623030 h 2174272"/>
              <a:gd name="connsiteX1078" fmla="*/ 1829467 w 4682585"/>
              <a:gd name="connsiteY1078" fmla="*/ 623030 h 2174272"/>
              <a:gd name="connsiteX1079" fmla="*/ 1829467 w 4682585"/>
              <a:gd name="connsiteY1079" fmla="*/ 476440 h 2174272"/>
              <a:gd name="connsiteX1080" fmla="*/ 1504474 w 4682585"/>
              <a:gd name="connsiteY1080" fmla="*/ 476440 h 2174272"/>
              <a:gd name="connsiteX1081" fmla="*/ 1504474 w 4682585"/>
              <a:gd name="connsiteY1081" fmla="*/ 623030 h 2174272"/>
              <a:gd name="connsiteX1082" fmla="*/ 1662208 w 4682585"/>
              <a:gd name="connsiteY1082" fmla="*/ 623030 h 2174272"/>
              <a:gd name="connsiteX1083" fmla="*/ 1662208 w 4682585"/>
              <a:gd name="connsiteY1083" fmla="*/ 476440 h 2174272"/>
              <a:gd name="connsiteX1084" fmla="*/ 1337215 w 4682585"/>
              <a:gd name="connsiteY1084" fmla="*/ 476440 h 2174272"/>
              <a:gd name="connsiteX1085" fmla="*/ 1337215 w 4682585"/>
              <a:gd name="connsiteY1085" fmla="*/ 623030 h 2174272"/>
              <a:gd name="connsiteX1086" fmla="*/ 1494949 w 4682585"/>
              <a:gd name="connsiteY1086" fmla="*/ 623030 h 2174272"/>
              <a:gd name="connsiteX1087" fmla="*/ 1494949 w 4682585"/>
              <a:gd name="connsiteY1087" fmla="*/ 476440 h 2174272"/>
              <a:gd name="connsiteX1088" fmla="*/ 1169956 w 4682585"/>
              <a:gd name="connsiteY1088" fmla="*/ 476440 h 2174272"/>
              <a:gd name="connsiteX1089" fmla="*/ 1169956 w 4682585"/>
              <a:gd name="connsiteY1089" fmla="*/ 623030 h 2174272"/>
              <a:gd name="connsiteX1090" fmla="*/ 1327690 w 4682585"/>
              <a:gd name="connsiteY1090" fmla="*/ 623030 h 2174272"/>
              <a:gd name="connsiteX1091" fmla="*/ 1327690 w 4682585"/>
              <a:gd name="connsiteY1091" fmla="*/ 476440 h 2174272"/>
              <a:gd name="connsiteX1092" fmla="*/ 1002697 w 4682585"/>
              <a:gd name="connsiteY1092" fmla="*/ 476440 h 2174272"/>
              <a:gd name="connsiteX1093" fmla="*/ 1002697 w 4682585"/>
              <a:gd name="connsiteY1093" fmla="*/ 623030 h 2174272"/>
              <a:gd name="connsiteX1094" fmla="*/ 1160431 w 4682585"/>
              <a:gd name="connsiteY1094" fmla="*/ 623030 h 2174272"/>
              <a:gd name="connsiteX1095" fmla="*/ 1160431 w 4682585"/>
              <a:gd name="connsiteY1095" fmla="*/ 476440 h 2174272"/>
              <a:gd name="connsiteX1096" fmla="*/ 835438 w 4682585"/>
              <a:gd name="connsiteY1096" fmla="*/ 476440 h 2174272"/>
              <a:gd name="connsiteX1097" fmla="*/ 835438 w 4682585"/>
              <a:gd name="connsiteY1097" fmla="*/ 623030 h 2174272"/>
              <a:gd name="connsiteX1098" fmla="*/ 993172 w 4682585"/>
              <a:gd name="connsiteY1098" fmla="*/ 623030 h 2174272"/>
              <a:gd name="connsiteX1099" fmla="*/ 993172 w 4682585"/>
              <a:gd name="connsiteY1099" fmla="*/ 476440 h 2174272"/>
              <a:gd name="connsiteX1100" fmla="*/ 668179 w 4682585"/>
              <a:gd name="connsiteY1100" fmla="*/ 476440 h 2174272"/>
              <a:gd name="connsiteX1101" fmla="*/ 668179 w 4682585"/>
              <a:gd name="connsiteY1101" fmla="*/ 623030 h 2174272"/>
              <a:gd name="connsiteX1102" fmla="*/ 825913 w 4682585"/>
              <a:gd name="connsiteY1102" fmla="*/ 623030 h 2174272"/>
              <a:gd name="connsiteX1103" fmla="*/ 825913 w 4682585"/>
              <a:gd name="connsiteY1103" fmla="*/ 476440 h 2174272"/>
              <a:gd name="connsiteX1104" fmla="*/ 500920 w 4682585"/>
              <a:gd name="connsiteY1104" fmla="*/ 476440 h 2174272"/>
              <a:gd name="connsiteX1105" fmla="*/ 500920 w 4682585"/>
              <a:gd name="connsiteY1105" fmla="*/ 623030 h 2174272"/>
              <a:gd name="connsiteX1106" fmla="*/ 658654 w 4682585"/>
              <a:gd name="connsiteY1106" fmla="*/ 623030 h 2174272"/>
              <a:gd name="connsiteX1107" fmla="*/ 658654 w 4682585"/>
              <a:gd name="connsiteY1107" fmla="*/ 476440 h 2174272"/>
              <a:gd name="connsiteX1108" fmla="*/ 333566 w 4682585"/>
              <a:gd name="connsiteY1108" fmla="*/ 476440 h 2174272"/>
              <a:gd name="connsiteX1109" fmla="*/ 333566 w 4682585"/>
              <a:gd name="connsiteY1109" fmla="*/ 623030 h 2174272"/>
              <a:gd name="connsiteX1110" fmla="*/ 491395 w 4682585"/>
              <a:gd name="connsiteY1110" fmla="*/ 623030 h 2174272"/>
              <a:gd name="connsiteX1111" fmla="*/ 491395 w 4682585"/>
              <a:gd name="connsiteY1111" fmla="*/ 476440 h 2174272"/>
              <a:gd name="connsiteX1112" fmla="*/ 166307 w 4682585"/>
              <a:gd name="connsiteY1112" fmla="*/ 476440 h 2174272"/>
              <a:gd name="connsiteX1113" fmla="*/ 166307 w 4682585"/>
              <a:gd name="connsiteY1113" fmla="*/ 623030 h 2174272"/>
              <a:gd name="connsiteX1114" fmla="*/ 324041 w 4682585"/>
              <a:gd name="connsiteY1114" fmla="*/ 623030 h 2174272"/>
              <a:gd name="connsiteX1115" fmla="*/ 324041 w 4682585"/>
              <a:gd name="connsiteY1115" fmla="*/ 476440 h 2174272"/>
              <a:gd name="connsiteX1116" fmla="*/ 9525 w 4682585"/>
              <a:gd name="connsiteY1116" fmla="*/ 476440 h 2174272"/>
              <a:gd name="connsiteX1117" fmla="*/ 9525 w 4682585"/>
              <a:gd name="connsiteY1117" fmla="*/ 623030 h 2174272"/>
              <a:gd name="connsiteX1118" fmla="*/ 156782 w 4682585"/>
              <a:gd name="connsiteY1118" fmla="*/ 623030 h 2174272"/>
              <a:gd name="connsiteX1119" fmla="*/ 156782 w 4682585"/>
              <a:gd name="connsiteY1119" fmla="*/ 476440 h 2174272"/>
              <a:gd name="connsiteX1120" fmla="*/ 4515326 w 4682585"/>
              <a:gd name="connsiteY1120" fmla="*/ 320325 h 2174272"/>
              <a:gd name="connsiteX1121" fmla="*/ 4515326 w 4682585"/>
              <a:gd name="connsiteY1121" fmla="*/ 466915 h 2174272"/>
              <a:gd name="connsiteX1122" fmla="*/ 4673060 w 4682585"/>
              <a:gd name="connsiteY1122" fmla="*/ 466915 h 2174272"/>
              <a:gd name="connsiteX1123" fmla="*/ 4673060 w 4682585"/>
              <a:gd name="connsiteY1123" fmla="*/ 320325 h 2174272"/>
              <a:gd name="connsiteX1124" fmla="*/ 4348068 w 4682585"/>
              <a:gd name="connsiteY1124" fmla="*/ 320325 h 2174272"/>
              <a:gd name="connsiteX1125" fmla="*/ 4348068 w 4682585"/>
              <a:gd name="connsiteY1125" fmla="*/ 466915 h 2174272"/>
              <a:gd name="connsiteX1126" fmla="*/ 4505801 w 4682585"/>
              <a:gd name="connsiteY1126" fmla="*/ 466915 h 2174272"/>
              <a:gd name="connsiteX1127" fmla="*/ 4505801 w 4682585"/>
              <a:gd name="connsiteY1127" fmla="*/ 320325 h 2174272"/>
              <a:gd name="connsiteX1128" fmla="*/ 4180809 w 4682585"/>
              <a:gd name="connsiteY1128" fmla="*/ 320325 h 2174272"/>
              <a:gd name="connsiteX1129" fmla="*/ 4180809 w 4682585"/>
              <a:gd name="connsiteY1129" fmla="*/ 466915 h 2174272"/>
              <a:gd name="connsiteX1130" fmla="*/ 4338543 w 4682585"/>
              <a:gd name="connsiteY1130" fmla="*/ 466915 h 2174272"/>
              <a:gd name="connsiteX1131" fmla="*/ 4338543 w 4682585"/>
              <a:gd name="connsiteY1131" fmla="*/ 320325 h 2174272"/>
              <a:gd name="connsiteX1132" fmla="*/ 4013550 w 4682585"/>
              <a:gd name="connsiteY1132" fmla="*/ 320325 h 2174272"/>
              <a:gd name="connsiteX1133" fmla="*/ 4013550 w 4682585"/>
              <a:gd name="connsiteY1133" fmla="*/ 466915 h 2174272"/>
              <a:gd name="connsiteX1134" fmla="*/ 4171284 w 4682585"/>
              <a:gd name="connsiteY1134" fmla="*/ 466915 h 2174272"/>
              <a:gd name="connsiteX1135" fmla="*/ 4171284 w 4682585"/>
              <a:gd name="connsiteY1135" fmla="*/ 320325 h 2174272"/>
              <a:gd name="connsiteX1136" fmla="*/ 3846291 w 4682585"/>
              <a:gd name="connsiteY1136" fmla="*/ 320325 h 2174272"/>
              <a:gd name="connsiteX1137" fmla="*/ 3846291 w 4682585"/>
              <a:gd name="connsiteY1137" fmla="*/ 466915 h 2174272"/>
              <a:gd name="connsiteX1138" fmla="*/ 4004025 w 4682585"/>
              <a:gd name="connsiteY1138" fmla="*/ 466915 h 2174272"/>
              <a:gd name="connsiteX1139" fmla="*/ 4004025 w 4682585"/>
              <a:gd name="connsiteY1139" fmla="*/ 320325 h 2174272"/>
              <a:gd name="connsiteX1140" fmla="*/ 3678936 w 4682585"/>
              <a:gd name="connsiteY1140" fmla="*/ 320325 h 2174272"/>
              <a:gd name="connsiteX1141" fmla="*/ 3678936 w 4682585"/>
              <a:gd name="connsiteY1141" fmla="*/ 466915 h 2174272"/>
              <a:gd name="connsiteX1142" fmla="*/ 3836766 w 4682585"/>
              <a:gd name="connsiteY1142" fmla="*/ 466915 h 2174272"/>
              <a:gd name="connsiteX1143" fmla="*/ 3836766 w 4682585"/>
              <a:gd name="connsiteY1143" fmla="*/ 320325 h 2174272"/>
              <a:gd name="connsiteX1144" fmla="*/ 3511677 w 4682585"/>
              <a:gd name="connsiteY1144" fmla="*/ 320325 h 2174272"/>
              <a:gd name="connsiteX1145" fmla="*/ 3511677 w 4682585"/>
              <a:gd name="connsiteY1145" fmla="*/ 466915 h 2174272"/>
              <a:gd name="connsiteX1146" fmla="*/ 3669411 w 4682585"/>
              <a:gd name="connsiteY1146" fmla="*/ 466915 h 2174272"/>
              <a:gd name="connsiteX1147" fmla="*/ 3669411 w 4682585"/>
              <a:gd name="connsiteY1147" fmla="*/ 320325 h 2174272"/>
              <a:gd name="connsiteX1148" fmla="*/ 3344418 w 4682585"/>
              <a:gd name="connsiteY1148" fmla="*/ 320325 h 2174272"/>
              <a:gd name="connsiteX1149" fmla="*/ 3344418 w 4682585"/>
              <a:gd name="connsiteY1149" fmla="*/ 466915 h 2174272"/>
              <a:gd name="connsiteX1150" fmla="*/ 3502152 w 4682585"/>
              <a:gd name="connsiteY1150" fmla="*/ 466915 h 2174272"/>
              <a:gd name="connsiteX1151" fmla="*/ 3502152 w 4682585"/>
              <a:gd name="connsiteY1151" fmla="*/ 320325 h 2174272"/>
              <a:gd name="connsiteX1152" fmla="*/ 3177159 w 4682585"/>
              <a:gd name="connsiteY1152" fmla="*/ 320325 h 2174272"/>
              <a:gd name="connsiteX1153" fmla="*/ 3177159 w 4682585"/>
              <a:gd name="connsiteY1153" fmla="*/ 466915 h 2174272"/>
              <a:gd name="connsiteX1154" fmla="*/ 3334893 w 4682585"/>
              <a:gd name="connsiteY1154" fmla="*/ 466915 h 2174272"/>
              <a:gd name="connsiteX1155" fmla="*/ 3334893 w 4682585"/>
              <a:gd name="connsiteY1155" fmla="*/ 320325 h 2174272"/>
              <a:gd name="connsiteX1156" fmla="*/ 3009900 w 4682585"/>
              <a:gd name="connsiteY1156" fmla="*/ 320325 h 2174272"/>
              <a:gd name="connsiteX1157" fmla="*/ 3009900 w 4682585"/>
              <a:gd name="connsiteY1157" fmla="*/ 466915 h 2174272"/>
              <a:gd name="connsiteX1158" fmla="*/ 3167634 w 4682585"/>
              <a:gd name="connsiteY1158" fmla="*/ 466915 h 2174272"/>
              <a:gd name="connsiteX1159" fmla="*/ 3167634 w 4682585"/>
              <a:gd name="connsiteY1159" fmla="*/ 320325 h 2174272"/>
              <a:gd name="connsiteX1160" fmla="*/ 2842641 w 4682585"/>
              <a:gd name="connsiteY1160" fmla="*/ 320325 h 2174272"/>
              <a:gd name="connsiteX1161" fmla="*/ 2842641 w 4682585"/>
              <a:gd name="connsiteY1161" fmla="*/ 466915 h 2174272"/>
              <a:gd name="connsiteX1162" fmla="*/ 3000375 w 4682585"/>
              <a:gd name="connsiteY1162" fmla="*/ 466915 h 2174272"/>
              <a:gd name="connsiteX1163" fmla="*/ 3000375 w 4682585"/>
              <a:gd name="connsiteY1163" fmla="*/ 320325 h 2174272"/>
              <a:gd name="connsiteX1164" fmla="*/ 2675382 w 4682585"/>
              <a:gd name="connsiteY1164" fmla="*/ 320325 h 2174272"/>
              <a:gd name="connsiteX1165" fmla="*/ 2675382 w 4682585"/>
              <a:gd name="connsiteY1165" fmla="*/ 466915 h 2174272"/>
              <a:gd name="connsiteX1166" fmla="*/ 2833116 w 4682585"/>
              <a:gd name="connsiteY1166" fmla="*/ 466915 h 2174272"/>
              <a:gd name="connsiteX1167" fmla="*/ 2833116 w 4682585"/>
              <a:gd name="connsiteY1167" fmla="*/ 320325 h 2174272"/>
              <a:gd name="connsiteX1168" fmla="*/ 2508123 w 4682585"/>
              <a:gd name="connsiteY1168" fmla="*/ 320325 h 2174272"/>
              <a:gd name="connsiteX1169" fmla="*/ 2508123 w 4682585"/>
              <a:gd name="connsiteY1169" fmla="*/ 466915 h 2174272"/>
              <a:gd name="connsiteX1170" fmla="*/ 2665857 w 4682585"/>
              <a:gd name="connsiteY1170" fmla="*/ 466915 h 2174272"/>
              <a:gd name="connsiteX1171" fmla="*/ 2665857 w 4682585"/>
              <a:gd name="connsiteY1171" fmla="*/ 320325 h 2174272"/>
              <a:gd name="connsiteX1172" fmla="*/ 2340864 w 4682585"/>
              <a:gd name="connsiteY1172" fmla="*/ 320325 h 2174272"/>
              <a:gd name="connsiteX1173" fmla="*/ 2340864 w 4682585"/>
              <a:gd name="connsiteY1173" fmla="*/ 466915 h 2174272"/>
              <a:gd name="connsiteX1174" fmla="*/ 2498598 w 4682585"/>
              <a:gd name="connsiteY1174" fmla="*/ 466915 h 2174272"/>
              <a:gd name="connsiteX1175" fmla="*/ 2498598 w 4682585"/>
              <a:gd name="connsiteY1175" fmla="*/ 320325 h 2174272"/>
              <a:gd name="connsiteX1176" fmla="*/ 2173510 w 4682585"/>
              <a:gd name="connsiteY1176" fmla="*/ 320325 h 2174272"/>
              <a:gd name="connsiteX1177" fmla="*/ 2173510 w 4682585"/>
              <a:gd name="connsiteY1177" fmla="*/ 466915 h 2174272"/>
              <a:gd name="connsiteX1178" fmla="*/ 2331339 w 4682585"/>
              <a:gd name="connsiteY1178" fmla="*/ 466915 h 2174272"/>
              <a:gd name="connsiteX1179" fmla="*/ 2331339 w 4682585"/>
              <a:gd name="connsiteY1179" fmla="*/ 320325 h 2174272"/>
              <a:gd name="connsiteX1180" fmla="*/ 2006251 w 4682585"/>
              <a:gd name="connsiteY1180" fmla="*/ 320325 h 2174272"/>
              <a:gd name="connsiteX1181" fmla="*/ 2006251 w 4682585"/>
              <a:gd name="connsiteY1181" fmla="*/ 466915 h 2174272"/>
              <a:gd name="connsiteX1182" fmla="*/ 2163985 w 4682585"/>
              <a:gd name="connsiteY1182" fmla="*/ 466915 h 2174272"/>
              <a:gd name="connsiteX1183" fmla="*/ 2163985 w 4682585"/>
              <a:gd name="connsiteY1183" fmla="*/ 320325 h 2174272"/>
              <a:gd name="connsiteX1184" fmla="*/ 1838992 w 4682585"/>
              <a:gd name="connsiteY1184" fmla="*/ 320325 h 2174272"/>
              <a:gd name="connsiteX1185" fmla="*/ 1838992 w 4682585"/>
              <a:gd name="connsiteY1185" fmla="*/ 466915 h 2174272"/>
              <a:gd name="connsiteX1186" fmla="*/ 1996726 w 4682585"/>
              <a:gd name="connsiteY1186" fmla="*/ 466915 h 2174272"/>
              <a:gd name="connsiteX1187" fmla="*/ 1996726 w 4682585"/>
              <a:gd name="connsiteY1187" fmla="*/ 320325 h 2174272"/>
              <a:gd name="connsiteX1188" fmla="*/ 1671733 w 4682585"/>
              <a:gd name="connsiteY1188" fmla="*/ 320325 h 2174272"/>
              <a:gd name="connsiteX1189" fmla="*/ 1671733 w 4682585"/>
              <a:gd name="connsiteY1189" fmla="*/ 466915 h 2174272"/>
              <a:gd name="connsiteX1190" fmla="*/ 1829467 w 4682585"/>
              <a:gd name="connsiteY1190" fmla="*/ 466915 h 2174272"/>
              <a:gd name="connsiteX1191" fmla="*/ 1829467 w 4682585"/>
              <a:gd name="connsiteY1191" fmla="*/ 320325 h 2174272"/>
              <a:gd name="connsiteX1192" fmla="*/ 1504474 w 4682585"/>
              <a:gd name="connsiteY1192" fmla="*/ 320325 h 2174272"/>
              <a:gd name="connsiteX1193" fmla="*/ 1504474 w 4682585"/>
              <a:gd name="connsiteY1193" fmla="*/ 466915 h 2174272"/>
              <a:gd name="connsiteX1194" fmla="*/ 1662208 w 4682585"/>
              <a:gd name="connsiteY1194" fmla="*/ 466915 h 2174272"/>
              <a:gd name="connsiteX1195" fmla="*/ 1662208 w 4682585"/>
              <a:gd name="connsiteY1195" fmla="*/ 320325 h 2174272"/>
              <a:gd name="connsiteX1196" fmla="*/ 1337215 w 4682585"/>
              <a:gd name="connsiteY1196" fmla="*/ 320325 h 2174272"/>
              <a:gd name="connsiteX1197" fmla="*/ 1337215 w 4682585"/>
              <a:gd name="connsiteY1197" fmla="*/ 466915 h 2174272"/>
              <a:gd name="connsiteX1198" fmla="*/ 1494949 w 4682585"/>
              <a:gd name="connsiteY1198" fmla="*/ 466915 h 2174272"/>
              <a:gd name="connsiteX1199" fmla="*/ 1494949 w 4682585"/>
              <a:gd name="connsiteY1199" fmla="*/ 320325 h 2174272"/>
              <a:gd name="connsiteX1200" fmla="*/ 1169956 w 4682585"/>
              <a:gd name="connsiteY1200" fmla="*/ 320325 h 2174272"/>
              <a:gd name="connsiteX1201" fmla="*/ 1169956 w 4682585"/>
              <a:gd name="connsiteY1201" fmla="*/ 466915 h 2174272"/>
              <a:gd name="connsiteX1202" fmla="*/ 1327690 w 4682585"/>
              <a:gd name="connsiteY1202" fmla="*/ 466915 h 2174272"/>
              <a:gd name="connsiteX1203" fmla="*/ 1327690 w 4682585"/>
              <a:gd name="connsiteY1203" fmla="*/ 320325 h 2174272"/>
              <a:gd name="connsiteX1204" fmla="*/ 1002697 w 4682585"/>
              <a:gd name="connsiteY1204" fmla="*/ 320325 h 2174272"/>
              <a:gd name="connsiteX1205" fmla="*/ 1002697 w 4682585"/>
              <a:gd name="connsiteY1205" fmla="*/ 466915 h 2174272"/>
              <a:gd name="connsiteX1206" fmla="*/ 1160431 w 4682585"/>
              <a:gd name="connsiteY1206" fmla="*/ 466915 h 2174272"/>
              <a:gd name="connsiteX1207" fmla="*/ 1160431 w 4682585"/>
              <a:gd name="connsiteY1207" fmla="*/ 320325 h 2174272"/>
              <a:gd name="connsiteX1208" fmla="*/ 835438 w 4682585"/>
              <a:gd name="connsiteY1208" fmla="*/ 320325 h 2174272"/>
              <a:gd name="connsiteX1209" fmla="*/ 835438 w 4682585"/>
              <a:gd name="connsiteY1209" fmla="*/ 466915 h 2174272"/>
              <a:gd name="connsiteX1210" fmla="*/ 993172 w 4682585"/>
              <a:gd name="connsiteY1210" fmla="*/ 466915 h 2174272"/>
              <a:gd name="connsiteX1211" fmla="*/ 993172 w 4682585"/>
              <a:gd name="connsiteY1211" fmla="*/ 320325 h 2174272"/>
              <a:gd name="connsiteX1212" fmla="*/ 668179 w 4682585"/>
              <a:gd name="connsiteY1212" fmla="*/ 320325 h 2174272"/>
              <a:gd name="connsiteX1213" fmla="*/ 668179 w 4682585"/>
              <a:gd name="connsiteY1213" fmla="*/ 466915 h 2174272"/>
              <a:gd name="connsiteX1214" fmla="*/ 825913 w 4682585"/>
              <a:gd name="connsiteY1214" fmla="*/ 466915 h 2174272"/>
              <a:gd name="connsiteX1215" fmla="*/ 825913 w 4682585"/>
              <a:gd name="connsiteY1215" fmla="*/ 320325 h 2174272"/>
              <a:gd name="connsiteX1216" fmla="*/ 500920 w 4682585"/>
              <a:gd name="connsiteY1216" fmla="*/ 320325 h 2174272"/>
              <a:gd name="connsiteX1217" fmla="*/ 500920 w 4682585"/>
              <a:gd name="connsiteY1217" fmla="*/ 466915 h 2174272"/>
              <a:gd name="connsiteX1218" fmla="*/ 658654 w 4682585"/>
              <a:gd name="connsiteY1218" fmla="*/ 466915 h 2174272"/>
              <a:gd name="connsiteX1219" fmla="*/ 658654 w 4682585"/>
              <a:gd name="connsiteY1219" fmla="*/ 320325 h 2174272"/>
              <a:gd name="connsiteX1220" fmla="*/ 333566 w 4682585"/>
              <a:gd name="connsiteY1220" fmla="*/ 320325 h 2174272"/>
              <a:gd name="connsiteX1221" fmla="*/ 333566 w 4682585"/>
              <a:gd name="connsiteY1221" fmla="*/ 466915 h 2174272"/>
              <a:gd name="connsiteX1222" fmla="*/ 491395 w 4682585"/>
              <a:gd name="connsiteY1222" fmla="*/ 466915 h 2174272"/>
              <a:gd name="connsiteX1223" fmla="*/ 491395 w 4682585"/>
              <a:gd name="connsiteY1223" fmla="*/ 320325 h 2174272"/>
              <a:gd name="connsiteX1224" fmla="*/ 166307 w 4682585"/>
              <a:gd name="connsiteY1224" fmla="*/ 320325 h 2174272"/>
              <a:gd name="connsiteX1225" fmla="*/ 166307 w 4682585"/>
              <a:gd name="connsiteY1225" fmla="*/ 466915 h 2174272"/>
              <a:gd name="connsiteX1226" fmla="*/ 324041 w 4682585"/>
              <a:gd name="connsiteY1226" fmla="*/ 466915 h 2174272"/>
              <a:gd name="connsiteX1227" fmla="*/ 324041 w 4682585"/>
              <a:gd name="connsiteY1227" fmla="*/ 320325 h 2174272"/>
              <a:gd name="connsiteX1228" fmla="*/ 9525 w 4682585"/>
              <a:gd name="connsiteY1228" fmla="*/ 320325 h 2174272"/>
              <a:gd name="connsiteX1229" fmla="*/ 9525 w 4682585"/>
              <a:gd name="connsiteY1229" fmla="*/ 466915 h 2174272"/>
              <a:gd name="connsiteX1230" fmla="*/ 156782 w 4682585"/>
              <a:gd name="connsiteY1230" fmla="*/ 466915 h 2174272"/>
              <a:gd name="connsiteX1231" fmla="*/ 156782 w 4682585"/>
              <a:gd name="connsiteY1231" fmla="*/ 320325 h 2174272"/>
              <a:gd name="connsiteX1232" fmla="*/ 4515326 w 4682585"/>
              <a:gd name="connsiteY1232" fmla="*/ 164211 h 2174272"/>
              <a:gd name="connsiteX1233" fmla="*/ 4515326 w 4682585"/>
              <a:gd name="connsiteY1233" fmla="*/ 310800 h 2174272"/>
              <a:gd name="connsiteX1234" fmla="*/ 4673060 w 4682585"/>
              <a:gd name="connsiteY1234" fmla="*/ 310800 h 2174272"/>
              <a:gd name="connsiteX1235" fmla="*/ 4673060 w 4682585"/>
              <a:gd name="connsiteY1235" fmla="*/ 164211 h 2174272"/>
              <a:gd name="connsiteX1236" fmla="*/ 4348068 w 4682585"/>
              <a:gd name="connsiteY1236" fmla="*/ 164211 h 2174272"/>
              <a:gd name="connsiteX1237" fmla="*/ 4348068 w 4682585"/>
              <a:gd name="connsiteY1237" fmla="*/ 310800 h 2174272"/>
              <a:gd name="connsiteX1238" fmla="*/ 4505801 w 4682585"/>
              <a:gd name="connsiteY1238" fmla="*/ 310800 h 2174272"/>
              <a:gd name="connsiteX1239" fmla="*/ 4505801 w 4682585"/>
              <a:gd name="connsiteY1239" fmla="*/ 164211 h 2174272"/>
              <a:gd name="connsiteX1240" fmla="*/ 4180809 w 4682585"/>
              <a:gd name="connsiteY1240" fmla="*/ 164211 h 2174272"/>
              <a:gd name="connsiteX1241" fmla="*/ 4180809 w 4682585"/>
              <a:gd name="connsiteY1241" fmla="*/ 310800 h 2174272"/>
              <a:gd name="connsiteX1242" fmla="*/ 4338543 w 4682585"/>
              <a:gd name="connsiteY1242" fmla="*/ 310800 h 2174272"/>
              <a:gd name="connsiteX1243" fmla="*/ 4338543 w 4682585"/>
              <a:gd name="connsiteY1243" fmla="*/ 164211 h 2174272"/>
              <a:gd name="connsiteX1244" fmla="*/ 4013550 w 4682585"/>
              <a:gd name="connsiteY1244" fmla="*/ 164211 h 2174272"/>
              <a:gd name="connsiteX1245" fmla="*/ 4013550 w 4682585"/>
              <a:gd name="connsiteY1245" fmla="*/ 310800 h 2174272"/>
              <a:gd name="connsiteX1246" fmla="*/ 4171284 w 4682585"/>
              <a:gd name="connsiteY1246" fmla="*/ 310800 h 2174272"/>
              <a:gd name="connsiteX1247" fmla="*/ 4171284 w 4682585"/>
              <a:gd name="connsiteY1247" fmla="*/ 164211 h 2174272"/>
              <a:gd name="connsiteX1248" fmla="*/ 3846291 w 4682585"/>
              <a:gd name="connsiteY1248" fmla="*/ 164211 h 2174272"/>
              <a:gd name="connsiteX1249" fmla="*/ 3846291 w 4682585"/>
              <a:gd name="connsiteY1249" fmla="*/ 310800 h 2174272"/>
              <a:gd name="connsiteX1250" fmla="*/ 4004025 w 4682585"/>
              <a:gd name="connsiteY1250" fmla="*/ 310800 h 2174272"/>
              <a:gd name="connsiteX1251" fmla="*/ 4004025 w 4682585"/>
              <a:gd name="connsiteY1251" fmla="*/ 164211 h 2174272"/>
              <a:gd name="connsiteX1252" fmla="*/ 3678936 w 4682585"/>
              <a:gd name="connsiteY1252" fmla="*/ 164211 h 2174272"/>
              <a:gd name="connsiteX1253" fmla="*/ 3678936 w 4682585"/>
              <a:gd name="connsiteY1253" fmla="*/ 310800 h 2174272"/>
              <a:gd name="connsiteX1254" fmla="*/ 3836766 w 4682585"/>
              <a:gd name="connsiteY1254" fmla="*/ 310800 h 2174272"/>
              <a:gd name="connsiteX1255" fmla="*/ 3836766 w 4682585"/>
              <a:gd name="connsiteY1255" fmla="*/ 164211 h 2174272"/>
              <a:gd name="connsiteX1256" fmla="*/ 3511677 w 4682585"/>
              <a:gd name="connsiteY1256" fmla="*/ 164211 h 2174272"/>
              <a:gd name="connsiteX1257" fmla="*/ 3511677 w 4682585"/>
              <a:gd name="connsiteY1257" fmla="*/ 310800 h 2174272"/>
              <a:gd name="connsiteX1258" fmla="*/ 3669411 w 4682585"/>
              <a:gd name="connsiteY1258" fmla="*/ 310800 h 2174272"/>
              <a:gd name="connsiteX1259" fmla="*/ 3669411 w 4682585"/>
              <a:gd name="connsiteY1259" fmla="*/ 164211 h 2174272"/>
              <a:gd name="connsiteX1260" fmla="*/ 3344418 w 4682585"/>
              <a:gd name="connsiteY1260" fmla="*/ 164211 h 2174272"/>
              <a:gd name="connsiteX1261" fmla="*/ 3344418 w 4682585"/>
              <a:gd name="connsiteY1261" fmla="*/ 310800 h 2174272"/>
              <a:gd name="connsiteX1262" fmla="*/ 3502152 w 4682585"/>
              <a:gd name="connsiteY1262" fmla="*/ 310800 h 2174272"/>
              <a:gd name="connsiteX1263" fmla="*/ 3502152 w 4682585"/>
              <a:gd name="connsiteY1263" fmla="*/ 164211 h 2174272"/>
              <a:gd name="connsiteX1264" fmla="*/ 3177159 w 4682585"/>
              <a:gd name="connsiteY1264" fmla="*/ 164211 h 2174272"/>
              <a:gd name="connsiteX1265" fmla="*/ 3177159 w 4682585"/>
              <a:gd name="connsiteY1265" fmla="*/ 310800 h 2174272"/>
              <a:gd name="connsiteX1266" fmla="*/ 3334893 w 4682585"/>
              <a:gd name="connsiteY1266" fmla="*/ 310800 h 2174272"/>
              <a:gd name="connsiteX1267" fmla="*/ 3334893 w 4682585"/>
              <a:gd name="connsiteY1267" fmla="*/ 164211 h 2174272"/>
              <a:gd name="connsiteX1268" fmla="*/ 3009900 w 4682585"/>
              <a:gd name="connsiteY1268" fmla="*/ 164211 h 2174272"/>
              <a:gd name="connsiteX1269" fmla="*/ 3009900 w 4682585"/>
              <a:gd name="connsiteY1269" fmla="*/ 310800 h 2174272"/>
              <a:gd name="connsiteX1270" fmla="*/ 3167634 w 4682585"/>
              <a:gd name="connsiteY1270" fmla="*/ 310800 h 2174272"/>
              <a:gd name="connsiteX1271" fmla="*/ 3167634 w 4682585"/>
              <a:gd name="connsiteY1271" fmla="*/ 164211 h 2174272"/>
              <a:gd name="connsiteX1272" fmla="*/ 2842641 w 4682585"/>
              <a:gd name="connsiteY1272" fmla="*/ 164211 h 2174272"/>
              <a:gd name="connsiteX1273" fmla="*/ 2842641 w 4682585"/>
              <a:gd name="connsiteY1273" fmla="*/ 310800 h 2174272"/>
              <a:gd name="connsiteX1274" fmla="*/ 3000375 w 4682585"/>
              <a:gd name="connsiteY1274" fmla="*/ 310800 h 2174272"/>
              <a:gd name="connsiteX1275" fmla="*/ 3000375 w 4682585"/>
              <a:gd name="connsiteY1275" fmla="*/ 164211 h 2174272"/>
              <a:gd name="connsiteX1276" fmla="*/ 2675382 w 4682585"/>
              <a:gd name="connsiteY1276" fmla="*/ 164211 h 2174272"/>
              <a:gd name="connsiteX1277" fmla="*/ 2675382 w 4682585"/>
              <a:gd name="connsiteY1277" fmla="*/ 310800 h 2174272"/>
              <a:gd name="connsiteX1278" fmla="*/ 2833116 w 4682585"/>
              <a:gd name="connsiteY1278" fmla="*/ 310800 h 2174272"/>
              <a:gd name="connsiteX1279" fmla="*/ 2833116 w 4682585"/>
              <a:gd name="connsiteY1279" fmla="*/ 164211 h 2174272"/>
              <a:gd name="connsiteX1280" fmla="*/ 2508123 w 4682585"/>
              <a:gd name="connsiteY1280" fmla="*/ 164211 h 2174272"/>
              <a:gd name="connsiteX1281" fmla="*/ 2508123 w 4682585"/>
              <a:gd name="connsiteY1281" fmla="*/ 310800 h 2174272"/>
              <a:gd name="connsiteX1282" fmla="*/ 2665857 w 4682585"/>
              <a:gd name="connsiteY1282" fmla="*/ 310800 h 2174272"/>
              <a:gd name="connsiteX1283" fmla="*/ 2665857 w 4682585"/>
              <a:gd name="connsiteY1283" fmla="*/ 164211 h 2174272"/>
              <a:gd name="connsiteX1284" fmla="*/ 2340864 w 4682585"/>
              <a:gd name="connsiteY1284" fmla="*/ 164211 h 2174272"/>
              <a:gd name="connsiteX1285" fmla="*/ 2340864 w 4682585"/>
              <a:gd name="connsiteY1285" fmla="*/ 310800 h 2174272"/>
              <a:gd name="connsiteX1286" fmla="*/ 2498598 w 4682585"/>
              <a:gd name="connsiteY1286" fmla="*/ 310800 h 2174272"/>
              <a:gd name="connsiteX1287" fmla="*/ 2498598 w 4682585"/>
              <a:gd name="connsiteY1287" fmla="*/ 164211 h 2174272"/>
              <a:gd name="connsiteX1288" fmla="*/ 2173510 w 4682585"/>
              <a:gd name="connsiteY1288" fmla="*/ 164211 h 2174272"/>
              <a:gd name="connsiteX1289" fmla="*/ 2173510 w 4682585"/>
              <a:gd name="connsiteY1289" fmla="*/ 310800 h 2174272"/>
              <a:gd name="connsiteX1290" fmla="*/ 2331339 w 4682585"/>
              <a:gd name="connsiteY1290" fmla="*/ 310800 h 2174272"/>
              <a:gd name="connsiteX1291" fmla="*/ 2331339 w 4682585"/>
              <a:gd name="connsiteY1291" fmla="*/ 164211 h 2174272"/>
              <a:gd name="connsiteX1292" fmla="*/ 2006251 w 4682585"/>
              <a:gd name="connsiteY1292" fmla="*/ 164211 h 2174272"/>
              <a:gd name="connsiteX1293" fmla="*/ 2006251 w 4682585"/>
              <a:gd name="connsiteY1293" fmla="*/ 310800 h 2174272"/>
              <a:gd name="connsiteX1294" fmla="*/ 2163985 w 4682585"/>
              <a:gd name="connsiteY1294" fmla="*/ 310800 h 2174272"/>
              <a:gd name="connsiteX1295" fmla="*/ 2163985 w 4682585"/>
              <a:gd name="connsiteY1295" fmla="*/ 164211 h 2174272"/>
              <a:gd name="connsiteX1296" fmla="*/ 1838992 w 4682585"/>
              <a:gd name="connsiteY1296" fmla="*/ 164211 h 2174272"/>
              <a:gd name="connsiteX1297" fmla="*/ 1838992 w 4682585"/>
              <a:gd name="connsiteY1297" fmla="*/ 310800 h 2174272"/>
              <a:gd name="connsiteX1298" fmla="*/ 1996726 w 4682585"/>
              <a:gd name="connsiteY1298" fmla="*/ 310800 h 2174272"/>
              <a:gd name="connsiteX1299" fmla="*/ 1996726 w 4682585"/>
              <a:gd name="connsiteY1299" fmla="*/ 164211 h 2174272"/>
              <a:gd name="connsiteX1300" fmla="*/ 1671733 w 4682585"/>
              <a:gd name="connsiteY1300" fmla="*/ 164211 h 2174272"/>
              <a:gd name="connsiteX1301" fmla="*/ 1671733 w 4682585"/>
              <a:gd name="connsiteY1301" fmla="*/ 310800 h 2174272"/>
              <a:gd name="connsiteX1302" fmla="*/ 1829467 w 4682585"/>
              <a:gd name="connsiteY1302" fmla="*/ 310800 h 2174272"/>
              <a:gd name="connsiteX1303" fmla="*/ 1829467 w 4682585"/>
              <a:gd name="connsiteY1303" fmla="*/ 164211 h 2174272"/>
              <a:gd name="connsiteX1304" fmla="*/ 1504474 w 4682585"/>
              <a:gd name="connsiteY1304" fmla="*/ 164211 h 2174272"/>
              <a:gd name="connsiteX1305" fmla="*/ 1504474 w 4682585"/>
              <a:gd name="connsiteY1305" fmla="*/ 310800 h 2174272"/>
              <a:gd name="connsiteX1306" fmla="*/ 1662208 w 4682585"/>
              <a:gd name="connsiteY1306" fmla="*/ 310800 h 2174272"/>
              <a:gd name="connsiteX1307" fmla="*/ 1662208 w 4682585"/>
              <a:gd name="connsiteY1307" fmla="*/ 164211 h 2174272"/>
              <a:gd name="connsiteX1308" fmla="*/ 1337215 w 4682585"/>
              <a:gd name="connsiteY1308" fmla="*/ 164211 h 2174272"/>
              <a:gd name="connsiteX1309" fmla="*/ 1337215 w 4682585"/>
              <a:gd name="connsiteY1309" fmla="*/ 310800 h 2174272"/>
              <a:gd name="connsiteX1310" fmla="*/ 1494949 w 4682585"/>
              <a:gd name="connsiteY1310" fmla="*/ 310800 h 2174272"/>
              <a:gd name="connsiteX1311" fmla="*/ 1494949 w 4682585"/>
              <a:gd name="connsiteY1311" fmla="*/ 164211 h 2174272"/>
              <a:gd name="connsiteX1312" fmla="*/ 1169956 w 4682585"/>
              <a:gd name="connsiteY1312" fmla="*/ 164211 h 2174272"/>
              <a:gd name="connsiteX1313" fmla="*/ 1169956 w 4682585"/>
              <a:gd name="connsiteY1313" fmla="*/ 310800 h 2174272"/>
              <a:gd name="connsiteX1314" fmla="*/ 1327690 w 4682585"/>
              <a:gd name="connsiteY1314" fmla="*/ 310800 h 2174272"/>
              <a:gd name="connsiteX1315" fmla="*/ 1327690 w 4682585"/>
              <a:gd name="connsiteY1315" fmla="*/ 164211 h 2174272"/>
              <a:gd name="connsiteX1316" fmla="*/ 1002697 w 4682585"/>
              <a:gd name="connsiteY1316" fmla="*/ 164211 h 2174272"/>
              <a:gd name="connsiteX1317" fmla="*/ 1002697 w 4682585"/>
              <a:gd name="connsiteY1317" fmla="*/ 310800 h 2174272"/>
              <a:gd name="connsiteX1318" fmla="*/ 1160431 w 4682585"/>
              <a:gd name="connsiteY1318" fmla="*/ 310800 h 2174272"/>
              <a:gd name="connsiteX1319" fmla="*/ 1160431 w 4682585"/>
              <a:gd name="connsiteY1319" fmla="*/ 164211 h 2174272"/>
              <a:gd name="connsiteX1320" fmla="*/ 835438 w 4682585"/>
              <a:gd name="connsiteY1320" fmla="*/ 164211 h 2174272"/>
              <a:gd name="connsiteX1321" fmla="*/ 835438 w 4682585"/>
              <a:gd name="connsiteY1321" fmla="*/ 310800 h 2174272"/>
              <a:gd name="connsiteX1322" fmla="*/ 993172 w 4682585"/>
              <a:gd name="connsiteY1322" fmla="*/ 310800 h 2174272"/>
              <a:gd name="connsiteX1323" fmla="*/ 993172 w 4682585"/>
              <a:gd name="connsiteY1323" fmla="*/ 164211 h 2174272"/>
              <a:gd name="connsiteX1324" fmla="*/ 668179 w 4682585"/>
              <a:gd name="connsiteY1324" fmla="*/ 164211 h 2174272"/>
              <a:gd name="connsiteX1325" fmla="*/ 668179 w 4682585"/>
              <a:gd name="connsiteY1325" fmla="*/ 310800 h 2174272"/>
              <a:gd name="connsiteX1326" fmla="*/ 825913 w 4682585"/>
              <a:gd name="connsiteY1326" fmla="*/ 310800 h 2174272"/>
              <a:gd name="connsiteX1327" fmla="*/ 825913 w 4682585"/>
              <a:gd name="connsiteY1327" fmla="*/ 164211 h 2174272"/>
              <a:gd name="connsiteX1328" fmla="*/ 500920 w 4682585"/>
              <a:gd name="connsiteY1328" fmla="*/ 164211 h 2174272"/>
              <a:gd name="connsiteX1329" fmla="*/ 500920 w 4682585"/>
              <a:gd name="connsiteY1329" fmla="*/ 310800 h 2174272"/>
              <a:gd name="connsiteX1330" fmla="*/ 658654 w 4682585"/>
              <a:gd name="connsiteY1330" fmla="*/ 310800 h 2174272"/>
              <a:gd name="connsiteX1331" fmla="*/ 658654 w 4682585"/>
              <a:gd name="connsiteY1331" fmla="*/ 164211 h 2174272"/>
              <a:gd name="connsiteX1332" fmla="*/ 333566 w 4682585"/>
              <a:gd name="connsiteY1332" fmla="*/ 164211 h 2174272"/>
              <a:gd name="connsiteX1333" fmla="*/ 333566 w 4682585"/>
              <a:gd name="connsiteY1333" fmla="*/ 310800 h 2174272"/>
              <a:gd name="connsiteX1334" fmla="*/ 491395 w 4682585"/>
              <a:gd name="connsiteY1334" fmla="*/ 310800 h 2174272"/>
              <a:gd name="connsiteX1335" fmla="*/ 491395 w 4682585"/>
              <a:gd name="connsiteY1335" fmla="*/ 164211 h 2174272"/>
              <a:gd name="connsiteX1336" fmla="*/ 166307 w 4682585"/>
              <a:gd name="connsiteY1336" fmla="*/ 164211 h 2174272"/>
              <a:gd name="connsiteX1337" fmla="*/ 166307 w 4682585"/>
              <a:gd name="connsiteY1337" fmla="*/ 310800 h 2174272"/>
              <a:gd name="connsiteX1338" fmla="*/ 324041 w 4682585"/>
              <a:gd name="connsiteY1338" fmla="*/ 310800 h 2174272"/>
              <a:gd name="connsiteX1339" fmla="*/ 324041 w 4682585"/>
              <a:gd name="connsiteY1339" fmla="*/ 164211 h 2174272"/>
              <a:gd name="connsiteX1340" fmla="*/ 9525 w 4682585"/>
              <a:gd name="connsiteY1340" fmla="*/ 164211 h 2174272"/>
              <a:gd name="connsiteX1341" fmla="*/ 9525 w 4682585"/>
              <a:gd name="connsiteY1341" fmla="*/ 310800 h 2174272"/>
              <a:gd name="connsiteX1342" fmla="*/ 156782 w 4682585"/>
              <a:gd name="connsiteY1342" fmla="*/ 310800 h 2174272"/>
              <a:gd name="connsiteX1343" fmla="*/ 156782 w 4682585"/>
              <a:gd name="connsiteY1343" fmla="*/ 164211 h 2174272"/>
              <a:gd name="connsiteX1344" fmla="*/ 0 w 4682585"/>
              <a:gd name="connsiteY1344" fmla="*/ 0 h 2174272"/>
              <a:gd name="connsiteX1345" fmla="*/ 9525 w 4682585"/>
              <a:gd name="connsiteY1345" fmla="*/ 0 h 2174272"/>
              <a:gd name="connsiteX1346" fmla="*/ 9525 w 4682585"/>
              <a:gd name="connsiteY1346" fmla="*/ 154686 h 2174272"/>
              <a:gd name="connsiteX1347" fmla="*/ 156782 w 4682585"/>
              <a:gd name="connsiteY1347" fmla="*/ 154686 h 2174272"/>
              <a:gd name="connsiteX1348" fmla="*/ 156782 w 4682585"/>
              <a:gd name="connsiteY1348" fmla="*/ 0 h 2174272"/>
              <a:gd name="connsiteX1349" fmla="*/ 166307 w 4682585"/>
              <a:gd name="connsiteY1349" fmla="*/ 0 h 2174272"/>
              <a:gd name="connsiteX1350" fmla="*/ 166307 w 4682585"/>
              <a:gd name="connsiteY1350" fmla="*/ 154686 h 2174272"/>
              <a:gd name="connsiteX1351" fmla="*/ 324041 w 4682585"/>
              <a:gd name="connsiteY1351" fmla="*/ 154686 h 2174272"/>
              <a:gd name="connsiteX1352" fmla="*/ 324041 w 4682585"/>
              <a:gd name="connsiteY1352" fmla="*/ 0 h 2174272"/>
              <a:gd name="connsiteX1353" fmla="*/ 333566 w 4682585"/>
              <a:gd name="connsiteY1353" fmla="*/ 0 h 2174272"/>
              <a:gd name="connsiteX1354" fmla="*/ 333566 w 4682585"/>
              <a:gd name="connsiteY1354" fmla="*/ 154686 h 2174272"/>
              <a:gd name="connsiteX1355" fmla="*/ 491395 w 4682585"/>
              <a:gd name="connsiteY1355" fmla="*/ 154686 h 2174272"/>
              <a:gd name="connsiteX1356" fmla="*/ 491395 w 4682585"/>
              <a:gd name="connsiteY1356" fmla="*/ 0 h 2174272"/>
              <a:gd name="connsiteX1357" fmla="*/ 500920 w 4682585"/>
              <a:gd name="connsiteY1357" fmla="*/ 0 h 2174272"/>
              <a:gd name="connsiteX1358" fmla="*/ 500920 w 4682585"/>
              <a:gd name="connsiteY1358" fmla="*/ 154686 h 2174272"/>
              <a:gd name="connsiteX1359" fmla="*/ 658654 w 4682585"/>
              <a:gd name="connsiteY1359" fmla="*/ 154686 h 2174272"/>
              <a:gd name="connsiteX1360" fmla="*/ 658654 w 4682585"/>
              <a:gd name="connsiteY1360" fmla="*/ 0 h 2174272"/>
              <a:gd name="connsiteX1361" fmla="*/ 668179 w 4682585"/>
              <a:gd name="connsiteY1361" fmla="*/ 0 h 2174272"/>
              <a:gd name="connsiteX1362" fmla="*/ 668179 w 4682585"/>
              <a:gd name="connsiteY1362" fmla="*/ 154686 h 2174272"/>
              <a:gd name="connsiteX1363" fmla="*/ 825913 w 4682585"/>
              <a:gd name="connsiteY1363" fmla="*/ 154686 h 2174272"/>
              <a:gd name="connsiteX1364" fmla="*/ 825913 w 4682585"/>
              <a:gd name="connsiteY1364" fmla="*/ 0 h 2174272"/>
              <a:gd name="connsiteX1365" fmla="*/ 835438 w 4682585"/>
              <a:gd name="connsiteY1365" fmla="*/ 0 h 2174272"/>
              <a:gd name="connsiteX1366" fmla="*/ 835438 w 4682585"/>
              <a:gd name="connsiteY1366" fmla="*/ 154686 h 2174272"/>
              <a:gd name="connsiteX1367" fmla="*/ 993172 w 4682585"/>
              <a:gd name="connsiteY1367" fmla="*/ 154686 h 2174272"/>
              <a:gd name="connsiteX1368" fmla="*/ 993172 w 4682585"/>
              <a:gd name="connsiteY1368" fmla="*/ 0 h 2174272"/>
              <a:gd name="connsiteX1369" fmla="*/ 1002697 w 4682585"/>
              <a:gd name="connsiteY1369" fmla="*/ 0 h 2174272"/>
              <a:gd name="connsiteX1370" fmla="*/ 1002697 w 4682585"/>
              <a:gd name="connsiteY1370" fmla="*/ 154686 h 2174272"/>
              <a:gd name="connsiteX1371" fmla="*/ 1160431 w 4682585"/>
              <a:gd name="connsiteY1371" fmla="*/ 154686 h 2174272"/>
              <a:gd name="connsiteX1372" fmla="*/ 1160431 w 4682585"/>
              <a:gd name="connsiteY1372" fmla="*/ 0 h 2174272"/>
              <a:gd name="connsiteX1373" fmla="*/ 1169956 w 4682585"/>
              <a:gd name="connsiteY1373" fmla="*/ 0 h 2174272"/>
              <a:gd name="connsiteX1374" fmla="*/ 1169956 w 4682585"/>
              <a:gd name="connsiteY1374" fmla="*/ 154686 h 2174272"/>
              <a:gd name="connsiteX1375" fmla="*/ 1327690 w 4682585"/>
              <a:gd name="connsiteY1375" fmla="*/ 154686 h 2174272"/>
              <a:gd name="connsiteX1376" fmla="*/ 1327690 w 4682585"/>
              <a:gd name="connsiteY1376" fmla="*/ 0 h 2174272"/>
              <a:gd name="connsiteX1377" fmla="*/ 1337215 w 4682585"/>
              <a:gd name="connsiteY1377" fmla="*/ 0 h 2174272"/>
              <a:gd name="connsiteX1378" fmla="*/ 1337215 w 4682585"/>
              <a:gd name="connsiteY1378" fmla="*/ 154686 h 2174272"/>
              <a:gd name="connsiteX1379" fmla="*/ 1494949 w 4682585"/>
              <a:gd name="connsiteY1379" fmla="*/ 154686 h 2174272"/>
              <a:gd name="connsiteX1380" fmla="*/ 1494949 w 4682585"/>
              <a:gd name="connsiteY1380" fmla="*/ 0 h 2174272"/>
              <a:gd name="connsiteX1381" fmla="*/ 1504474 w 4682585"/>
              <a:gd name="connsiteY1381" fmla="*/ 0 h 2174272"/>
              <a:gd name="connsiteX1382" fmla="*/ 1504474 w 4682585"/>
              <a:gd name="connsiteY1382" fmla="*/ 154686 h 2174272"/>
              <a:gd name="connsiteX1383" fmla="*/ 1662208 w 4682585"/>
              <a:gd name="connsiteY1383" fmla="*/ 154686 h 2174272"/>
              <a:gd name="connsiteX1384" fmla="*/ 1662208 w 4682585"/>
              <a:gd name="connsiteY1384" fmla="*/ 0 h 2174272"/>
              <a:gd name="connsiteX1385" fmla="*/ 1671733 w 4682585"/>
              <a:gd name="connsiteY1385" fmla="*/ 0 h 2174272"/>
              <a:gd name="connsiteX1386" fmla="*/ 1671733 w 4682585"/>
              <a:gd name="connsiteY1386" fmla="*/ 154686 h 2174272"/>
              <a:gd name="connsiteX1387" fmla="*/ 1829467 w 4682585"/>
              <a:gd name="connsiteY1387" fmla="*/ 154686 h 2174272"/>
              <a:gd name="connsiteX1388" fmla="*/ 1829467 w 4682585"/>
              <a:gd name="connsiteY1388" fmla="*/ 0 h 2174272"/>
              <a:gd name="connsiteX1389" fmla="*/ 1838992 w 4682585"/>
              <a:gd name="connsiteY1389" fmla="*/ 0 h 2174272"/>
              <a:gd name="connsiteX1390" fmla="*/ 1838992 w 4682585"/>
              <a:gd name="connsiteY1390" fmla="*/ 154686 h 2174272"/>
              <a:gd name="connsiteX1391" fmla="*/ 1996726 w 4682585"/>
              <a:gd name="connsiteY1391" fmla="*/ 154686 h 2174272"/>
              <a:gd name="connsiteX1392" fmla="*/ 1996726 w 4682585"/>
              <a:gd name="connsiteY1392" fmla="*/ 0 h 2174272"/>
              <a:gd name="connsiteX1393" fmla="*/ 2006251 w 4682585"/>
              <a:gd name="connsiteY1393" fmla="*/ 0 h 2174272"/>
              <a:gd name="connsiteX1394" fmla="*/ 2006251 w 4682585"/>
              <a:gd name="connsiteY1394" fmla="*/ 154686 h 2174272"/>
              <a:gd name="connsiteX1395" fmla="*/ 2163985 w 4682585"/>
              <a:gd name="connsiteY1395" fmla="*/ 154686 h 2174272"/>
              <a:gd name="connsiteX1396" fmla="*/ 2163985 w 4682585"/>
              <a:gd name="connsiteY1396" fmla="*/ 0 h 2174272"/>
              <a:gd name="connsiteX1397" fmla="*/ 2173510 w 4682585"/>
              <a:gd name="connsiteY1397" fmla="*/ 0 h 2174272"/>
              <a:gd name="connsiteX1398" fmla="*/ 2173510 w 4682585"/>
              <a:gd name="connsiteY1398" fmla="*/ 154686 h 2174272"/>
              <a:gd name="connsiteX1399" fmla="*/ 2331339 w 4682585"/>
              <a:gd name="connsiteY1399" fmla="*/ 154686 h 2174272"/>
              <a:gd name="connsiteX1400" fmla="*/ 2331339 w 4682585"/>
              <a:gd name="connsiteY1400" fmla="*/ 0 h 2174272"/>
              <a:gd name="connsiteX1401" fmla="*/ 2340864 w 4682585"/>
              <a:gd name="connsiteY1401" fmla="*/ 0 h 2174272"/>
              <a:gd name="connsiteX1402" fmla="*/ 2340864 w 4682585"/>
              <a:gd name="connsiteY1402" fmla="*/ 154686 h 2174272"/>
              <a:gd name="connsiteX1403" fmla="*/ 2498598 w 4682585"/>
              <a:gd name="connsiteY1403" fmla="*/ 154686 h 2174272"/>
              <a:gd name="connsiteX1404" fmla="*/ 2498598 w 4682585"/>
              <a:gd name="connsiteY1404" fmla="*/ 0 h 2174272"/>
              <a:gd name="connsiteX1405" fmla="*/ 2508123 w 4682585"/>
              <a:gd name="connsiteY1405" fmla="*/ 0 h 2174272"/>
              <a:gd name="connsiteX1406" fmla="*/ 2508123 w 4682585"/>
              <a:gd name="connsiteY1406" fmla="*/ 154686 h 2174272"/>
              <a:gd name="connsiteX1407" fmla="*/ 2665857 w 4682585"/>
              <a:gd name="connsiteY1407" fmla="*/ 154686 h 2174272"/>
              <a:gd name="connsiteX1408" fmla="*/ 2665857 w 4682585"/>
              <a:gd name="connsiteY1408" fmla="*/ 0 h 2174272"/>
              <a:gd name="connsiteX1409" fmla="*/ 2675382 w 4682585"/>
              <a:gd name="connsiteY1409" fmla="*/ 0 h 2174272"/>
              <a:gd name="connsiteX1410" fmla="*/ 2675382 w 4682585"/>
              <a:gd name="connsiteY1410" fmla="*/ 154686 h 2174272"/>
              <a:gd name="connsiteX1411" fmla="*/ 2833116 w 4682585"/>
              <a:gd name="connsiteY1411" fmla="*/ 154686 h 2174272"/>
              <a:gd name="connsiteX1412" fmla="*/ 2833116 w 4682585"/>
              <a:gd name="connsiteY1412" fmla="*/ 0 h 2174272"/>
              <a:gd name="connsiteX1413" fmla="*/ 2842641 w 4682585"/>
              <a:gd name="connsiteY1413" fmla="*/ 0 h 2174272"/>
              <a:gd name="connsiteX1414" fmla="*/ 2842641 w 4682585"/>
              <a:gd name="connsiteY1414" fmla="*/ 154686 h 2174272"/>
              <a:gd name="connsiteX1415" fmla="*/ 3000375 w 4682585"/>
              <a:gd name="connsiteY1415" fmla="*/ 154686 h 2174272"/>
              <a:gd name="connsiteX1416" fmla="*/ 3000375 w 4682585"/>
              <a:gd name="connsiteY1416" fmla="*/ 0 h 2174272"/>
              <a:gd name="connsiteX1417" fmla="*/ 3009900 w 4682585"/>
              <a:gd name="connsiteY1417" fmla="*/ 0 h 2174272"/>
              <a:gd name="connsiteX1418" fmla="*/ 3009900 w 4682585"/>
              <a:gd name="connsiteY1418" fmla="*/ 154686 h 2174272"/>
              <a:gd name="connsiteX1419" fmla="*/ 3167634 w 4682585"/>
              <a:gd name="connsiteY1419" fmla="*/ 154686 h 2174272"/>
              <a:gd name="connsiteX1420" fmla="*/ 3167634 w 4682585"/>
              <a:gd name="connsiteY1420" fmla="*/ 0 h 2174272"/>
              <a:gd name="connsiteX1421" fmla="*/ 3177159 w 4682585"/>
              <a:gd name="connsiteY1421" fmla="*/ 0 h 2174272"/>
              <a:gd name="connsiteX1422" fmla="*/ 3177159 w 4682585"/>
              <a:gd name="connsiteY1422" fmla="*/ 154686 h 2174272"/>
              <a:gd name="connsiteX1423" fmla="*/ 3334893 w 4682585"/>
              <a:gd name="connsiteY1423" fmla="*/ 154686 h 2174272"/>
              <a:gd name="connsiteX1424" fmla="*/ 3334893 w 4682585"/>
              <a:gd name="connsiteY1424" fmla="*/ 0 h 2174272"/>
              <a:gd name="connsiteX1425" fmla="*/ 3344418 w 4682585"/>
              <a:gd name="connsiteY1425" fmla="*/ 0 h 2174272"/>
              <a:gd name="connsiteX1426" fmla="*/ 3344418 w 4682585"/>
              <a:gd name="connsiteY1426" fmla="*/ 154686 h 2174272"/>
              <a:gd name="connsiteX1427" fmla="*/ 3502152 w 4682585"/>
              <a:gd name="connsiteY1427" fmla="*/ 154686 h 2174272"/>
              <a:gd name="connsiteX1428" fmla="*/ 3502152 w 4682585"/>
              <a:gd name="connsiteY1428" fmla="*/ 0 h 2174272"/>
              <a:gd name="connsiteX1429" fmla="*/ 3511677 w 4682585"/>
              <a:gd name="connsiteY1429" fmla="*/ 0 h 2174272"/>
              <a:gd name="connsiteX1430" fmla="*/ 3511677 w 4682585"/>
              <a:gd name="connsiteY1430" fmla="*/ 154686 h 2174272"/>
              <a:gd name="connsiteX1431" fmla="*/ 3669411 w 4682585"/>
              <a:gd name="connsiteY1431" fmla="*/ 154686 h 2174272"/>
              <a:gd name="connsiteX1432" fmla="*/ 3669411 w 4682585"/>
              <a:gd name="connsiteY1432" fmla="*/ 0 h 2174272"/>
              <a:gd name="connsiteX1433" fmla="*/ 3678936 w 4682585"/>
              <a:gd name="connsiteY1433" fmla="*/ 0 h 2174272"/>
              <a:gd name="connsiteX1434" fmla="*/ 3678936 w 4682585"/>
              <a:gd name="connsiteY1434" fmla="*/ 154686 h 2174272"/>
              <a:gd name="connsiteX1435" fmla="*/ 3836766 w 4682585"/>
              <a:gd name="connsiteY1435" fmla="*/ 154686 h 2174272"/>
              <a:gd name="connsiteX1436" fmla="*/ 3836766 w 4682585"/>
              <a:gd name="connsiteY1436" fmla="*/ 0 h 2174272"/>
              <a:gd name="connsiteX1437" fmla="*/ 3846291 w 4682585"/>
              <a:gd name="connsiteY1437" fmla="*/ 0 h 2174272"/>
              <a:gd name="connsiteX1438" fmla="*/ 3846291 w 4682585"/>
              <a:gd name="connsiteY1438" fmla="*/ 154686 h 2174272"/>
              <a:gd name="connsiteX1439" fmla="*/ 4004025 w 4682585"/>
              <a:gd name="connsiteY1439" fmla="*/ 154686 h 2174272"/>
              <a:gd name="connsiteX1440" fmla="*/ 4004025 w 4682585"/>
              <a:gd name="connsiteY1440" fmla="*/ 0 h 2174272"/>
              <a:gd name="connsiteX1441" fmla="*/ 4013550 w 4682585"/>
              <a:gd name="connsiteY1441" fmla="*/ 0 h 2174272"/>
              <a:gd name="connsiteX1442" fmla="*/ 4013550 w 4682585"/>
              <a:gd name="connsiteY1442" fmla="*/ 154686 h 2174272"/>
              <a:gd name="connsiteX1443" fmla="*/ 4171284 w 4682585"/>
              <a:gd name="connsiteY1443" fmla="*/ 154686 h 2174272"/>
              <a:gd name="connsiteX1444" fmla="*/ 4171284 w 4682585"/>
              <a:gd name="connsiteY1444" fmla="*/ 0 h 2174272"/>
              <a:gd name="connsiteX1445" fmla="*/ 4180809 w 4682585"/>
              <a:gd name="connsiteY1445" fmla="*/ 0 h 2174272"/>
              <a:gd name="connsiteX1446" fmla="*/ 4180809 w 4682585"/>
              <a:gd name="connsiteY1446" fmla="*/ 154686 h 2174272"/>
              <a:gd name="connsiteX1447" fmla="*/ 4338543 w 4682585"/>
              <a:gd name="connsiteY1447" fmla="*/ 154686 h 2174272"/>
              <a:gd name="connsiteX1448" fmla="*/ 4338543 w 4682585"/>
              <a:gd name="connsiteY1448" fmla="*/ 0 h 2174272"/>
              <a:gd name="connsiteX1449" fmla="*/ 4348068 w 4682585"/>
              <a:gd name="connsiteY1449" fmla="*/ 0 h 2174272"/>
              <a:gd name="connsiteX1450" fmla="*/ 4348068 w 4682585"/>
              <a:gd name="connsiteY1450" fmla="*/ 154686 h 2174272"/>
              <a:gd name="connsiteX1451" fmla="*/ 4505801 w 4682585"/>
              <a:gd name="connsiteY1451" fmla="*/ 154686 h 2174272"/>
              <a:gd name="connsiteX1452" fmla="*/ 4505801 w 4682585"/>
              <a:gd name="connsiteY1452" fmla="*/ 0 h 2174272"/>
              <a:gd name="connsiteX1453" fmla="*/ 4515326 w 4682585"/>
              <a:gd name="connsiteY1453" fmla="*/ 0 h 2174272"/>
              <a:gd name="connsiteX1454" fmla="*/ 4515326 w 4682585"/>
              <a:gd name="connsiteY1454" fmla="*/ 154686 h 2174272"/>
              <a:gd name="connsiteX1455" fmla="*/ 4673060 w 4682585"/>
              <a:gd name="connsiteY1455" fmla="*/ 154686 h 2174272"/>
              <a:gd name="connsiteX1456" fmla="*/ 4673060 w 4682585"/>
              <a:gd name="connsiteY1456" fmla="*/ 0 h 2174272"/>
              <a:gd name="connsiteX1457" fmla="*/ 4682585 w 4682585"/>
              <a:gd name="connsiteY1457" fmla="*/ 0 h 2174272"/>
              <a:gd name="connsiteX1458" fmla="*/ 4682585 w 4682585"/>
              <a:gd name="connsiteY1458" fmla="*/ 2174272 h 2174272"/>
              <a:gd name="connsiteX1459" fmla="*/ 4673060 w 4682585"/>
              <a:gd name="connsiteY1459" fmla="*/ 2174272 h 2174272"/>
              <a:gd name="connsiteX1460" fmla="*/ 4673060 w 4682585"/>
              <a:gd name="connsiteY1460" fmla="*/ 2037588 h 2174272"/>
              <a:gd name="connsiteX1461" fmla="*/ 4515326 w 4682585"/>
              <a:gd name="connsiteY1461" fmla="*/ 2037588 h 2174272"/>
              <a:gd name="connsiteX1462" fmla="*/ 4515326 w 4682585"/>
              <a:gd name="connsiteY1462" fmla="*/ 2174272 h 2174272"/>
              <a:gd name="connsiteX1463" fmla="*/ 4505801 w 4682585"/>
              <a:gd name="connsiteY1463" fmla="*/ 2174272 h 2174272"/>
              <a:gd name="connsiteX1464" fmla="*/ 4505801 w 4682585"/>
              <a:gd name="connsiteY1464" fmla="*/ 2037588 h 2174272"/>
              <a:gd name="connsiteX1465" fmla="*/ 4348068 w 4682585"/>
              <a:gd name="connsiteY1465" fmla="*/ 2037588 h 2174272"/>
              <a:gd name="connsiteX1466" fmla="*/ 4348068 w 4682585"/>
              <a:gd name="connsiteY1466" fmla="*/ 2174272 h 2174272"/>
              <a:gd name="connsiteX1467" fmla="*/ 4338543 w 4682585"/>
              <a:gd name="connsiteY1467" fmla="*/ 2174272 h 2174272"/>
              <a:gd name="connsiteX1468" fmla="*/ 4338543 w 4682585"/>
              <a:gd name="connsiteY1468" fmla="*/ 2037588 h 2174272"/>
              <a:gd name="connsiteX1469" fmla="*/ 4180809 w 4682585"/>
              <a:gd name="connsiteY1469" fmla="*/ 2037588 h 2174272"/>
              <a:gd name="connsiteX1470" fmla="*/ 4180809 w 4682585"/>
              <a:gd name="connsiteY1470" fmla="*/ 2174272 h 2174272"/>
              <a:gd name="connsiteX1471" fmla="*/ 4171284 w 4682585"/>
              <a:gd name="connsiteY1471" fmla="*/ 2174272 h 2174272"/>
              <a:gd name="connsiteX1472" fmla="*/ 4171284 w 4682585"/>
              <a:gd name="connsiteY1472" fmla="*/ 2037588 h 2174272"/>
              <a:gd name="connsiteX1473" fmla="*/ 4013550 w 4682585"/>
              <a:gd name="connsiteY1473" fmla="*/ 2037588 h 2174272"/>
              <a:gd name="connsiteX1474" fmla="*/ 4013550 w 4682585"/>
              <a:gd name="connsiteY1474" fmla="*/ 2174272 h 2174272"/>
              <a:gd name="connsiteX1475" fmla="*/ 4004025 w 4682585"/>
              <a:gd name="connsiteY1475" fmla="*/ 2174272 h 2174272"/>
              <a:gd name="connsiteX1476" fmla="*/ 4004025 w 4682585"/>
              <a:gd name="connsiteY1476" fmla="*/ 2037588 h 2174272"/>
              <a:gd name="connsiteX1477" fmla="*/ 3846291 w 4682585"/>
              <a:gd name="connsiteY1477" fmla="*/ 2037588 h 2174272"/>
              <a:gd name="connsiteX1478" fmla="*/ 3846291 w 4682585"/>
              <a:gd name="connsiteY1478" fmla="*/ 2174272 h 2174272"/>
              <a:gd name="connsiteX1479" fmla="*/ 3836766 w 4682585"/>
              <a:gd name="connsiteY1479" fmla="*/ 2174272 h 2174272"/>
              <a:gd name="connsiteX1480" fmla="*/ 3836766 w 4682585"/>
              <a:gd name="connsiteY1480" fmla="*/ 2037588 h 2174272"/>
              <a:gd name="connsiteX1481" fmla="*/ 3678936 w 4682585"/>
              <a:gd name="connsiteY1481" fmla="*/ 2037588 h 2174272"/>
              <a:gd name="connsiteX1482" fmla="*/ 3678936 w 4682585"/>
              <a:gd name="connsiteY1482" fmla="*/ 2174272 h 2174272"/>
              <a:gd name="connsiteX1483" fmla="*/ 3669411 w 4682585"/>
              <a:gd name="connsiteY1483" fmla="*/ 2174272 h 2174272"/>
              <a:gd name="connsiteX1484" fmla="*/ 3669411 w 4682585"/>
              <a:gd name="connsiteY1484" fmla="*/ 2037588 h 2174272"/>
              <a:gd name="connsiteX1485" fmla="*/ 3511677 w 4682585"/>
              <a:gd name="connsiteY1485" fmla="*/ 2037588 h 2174272"/>
              <a:gd name="connsiteX1486" fmla="*/ 3511677 w 4682585"/>
              <a:gd name="connsiteY1486" fmla="*/ 2174272 h 2174272"/>
              <a:gd name="connsiteX1487" fmla="*/ 3502152 w 4682585"/>
              <a:gd name="connsiteY1487" fmla="*/ 2174272 h 2174272"/>
              <a:gd name="connsiteX1488" fmla="*/ 3502152 w 4682585"/>
              <a:gd name="connsiteY1488" fmla="*/ 2037588 h 2174272"/>
              <a:gd name="connsiteX1489" fmla="*/ 3344418 w 4682585"/>
              <a:gd name="connsiteY1489" fmla="*/ 2037588 h 2174272"/>
              <a:gd name="connsiteX1490" fmla="*/ 3344418 w 4682585"/>
              <a:gd name="connsiteY1490" fmla="*/ 2174272 h 2174272"/>
              <a:gd name="connsiteX1491" fmla="*/ 3334893 w 4682585"/>
              <a:gd name="connsiteY1491" fmla="*/ 2174272 h 2174272"/>
              <a:gd name="connsiteX1492" fmla="*/ 3334893 w 4682585"/>
              <a:gd name="connsiteY1492" fmla="*/ 2037588 h 2174272"/>
              <a:gd name="connsiteX1493" fmla="*/ 3177159 w 4682585"/>
              <a:gd name="connsiteY1493" fmla="*/ 2037588 h 2174272"/>
              <a:gd name="connsiteX1494" fmla="*/ 3177159 w 4682585"/>
              <a:gd name="connsiteY1494" fmla="*/ 2174272 h 2174272"/>
              <a:gd name="connsiteX1495" fmla="*/ 3167634 w 4682585"/>
              <a:gd name="connsiteY1495" fmla="*/ 2174272 h 2174272"/>
              <a:gd name="connsiteX1496" fmla="*/ 3167634 w 4682585"/>
              <a:gd name="connsiteY1496" fmla="*/ 2037588 h 2174272"/>
              <a:gd name="connsiteX1497" fmla="*/ 3009900 w 4682585"/>
              <a:gd name="connsiteY1497" fmla="*/ 2037588 h 2174272"/>
              <a:gd name="connsiteX1498" fmla="*/ 3009900 w 4682585"/>
              <a:gd name="connsiteY1498" fmla="*/ 2174272 h 2174272"/>
              <a:gd name="connsiteX1499" fmla="*/ 3000375 w 4682585"/>
              <a:gd name="connsiteY1499" fmla="*/ 2174272 h 2174272"/>
              <a:gd name="connsiteX1500" fmla="*/ 3000375 w 4682585"/>
              <a:gd name="connsiteY1500" fmla="*/ 2037588 h 2174272"/>
              <a:gd name="connsiteX1501" fmla="*/ 2842641 w 4682585"/>
              <a:gd name="connsiteY1501" fmla="*/ 2037588 h 2174272"/>
              <a:gd name="connsiteX1502" fmla="*/ 2842641 w 4682585"/>
              <a:gd name="connsiteY1502" fmla="*/ 2174272 h 2174272"/>
              <a:gd name="connsiteX1503" fmla="*/ 2833116 w 4682585"/>
              <a:gd name="connsiteY1503" fmla="*/ 2174272 h 2174272"/>
              <a:gd name="connsiteX1504" fmla="*/ 2833116 w 4682585"/>
              <a:gd name="connsiteY1504" fmla="*/ 2037588 h 2174272"/>
              <a:gd name="connsiteX1505" fmla="*/ 2675382 w 4682585"/>
              <a:gd name="connsiteY1505" fmla="*/ 2037588 h 2174272"/>
              <a:gd name="connsiteX1506" fmla="*/ 2675382 w 4682585"/>
              <a:gd name="connsiteY1506" fmla="*/ 2174272 h 2174272"/>
              <a:gd name="connsiteX1507" fmla="*/ 2665857 w 4682585"/>
              <a:gd name="connsiteY1507" fmla="*/ 2174272 h 2174272"/>
              <a:gd name="connsiteX1508" fmla="*/ 2665857 w 4682585"/>
              <a:gd name="connsiteY1508" fmla="*/ 2037588 h 2174272"/>
              <a:gd name="connsiteX1509" fmla="*/ 2508123 w 4682585"/>
              <a:gd name="connsiteY1509" fmla="*/ 2037588 h 2174272"/>
              <a:gd name="connsiteX1510" fmla="*/ 2508123 w 4682585"/>
              <a:gd name="connsiteY1510" fmla="*/ 2174272 h 2174272"/>
              <a:gd name="connsiteX1511" fmla="*/ 2498598 w 4682585"/>
              <a:gd name="connsiteY1511" fmla="*/ 2174272 h 2174272"/>
              <a:gd name="connsiteX1512" fmla="*/ 2498598 w 4682585"/>
              <a:gd name="connsiteY1512" fmla="*/ 2037588 h 2174272"/>
              <a:gd name="connsiteX1513" fmla="*/ 2340864 w 4682585"/>
              <a:gd name="connsiteY1513" fmla="*/ 2037588 h 2174272"/>
              <a:gd name="connsiteX1514" fmla="*/ 2340864 w 4682585"/>
              <a:gd name="connsiteY1514" fmla="*/ 2174272 h 2174272"/>
              <a:gd name="connsiteX1515" fmla="*/ 2331339 w 4682585"/>
              <a:gd name="connsiteY1515" fmla="*/ 2174272 h 2174272"/>
              <a:gd name="connsiteX1516" fmla="*/ 2331339 w 4682585"/>
              <a:gd name="connsiteY1516" fmla="*/ 2037588 h 2174272"/>
              <a:gd name="connsiteX1517" fmla="*/ 2173510 w 4682585"/>
              <a:gd name="connsiteY1517" fmla="*/ 2037588 h 2174272"/>
              <a:gd name="connsiteX1518" fmla="*/ 2173510 w 4682585"/>
              <a:gd name="connsiteY1518" fmla="*/ 2174272 h 2174272"/>
              <a:gd name="connsiteX1519" fmla="*/ 2163985 w 4682585"/>
              <a:gd name="connsiteY1519" fmla="*/ 2174272 h 2174272"/>
              <a:gd name="connsiteX1520" fmla="*/ 2163985 w 4682585"/>
              <a:gd name="connsiteY1520" fmla="*/ 2037588 h 2174272"/>
              <a:gd name="connsiteX1521" fmla="*/ 2006251 w 4682585"/>
              <a:gd name="connsiteY1521" fmla="*/ 2037588 h 2174272"/>
              <a:gd name="connsiteX1522" fmla="*/ 2006251 w 4682585"/>
              <a:gd name="connsiteY1522" fmla="*/ 2174272 h 2174272"/>
              <a:gd name="connsiteX1523" fmla="*/ 1996726 w 4682585"/>
              <a:gd name="connsiteY1523" fmla="*/ 2174272 h 2174272"/>
              <a:gd name="connsiteX1524" fmla="*/ 1996726 w 4682585"/>
              <a:gd name="connsiteY1524" fmla="*/ 2037588 h 2174272"/>
              <a:gd name="connsiteX1525" fmla="*/ 1838992 w 4682585"/>
              <a:gd name="connsiteY1525" fmla="*/ 2037588 h 2174272"/>
              <a:gd name="connsiteX1526" fmla="*/ 1838992 w 4682585"/>
              <a:gd name="connsiteY1526" fmla="*/ 2174272 h 2174272"/>
              <a:gd name="connsiteX1527" fmla="*/ 1829467 w 4682585"/>
              <a:gd name="connsiteY1527" fmla="*/ 2174272 h 2174272"/>
              <a:gd name="connsiteX1528" fmla="*/ 1829467 w 4682585"/>
              <a:gd name="connsiteY1528" fmla="*/ 2037588 h 2174272"/>
              <a:gd name="connsiteX1529" fmla="*/ 1671733 w 4682585"/>
              <a:gd name="connsiteY1529" fmla="*/ 2037588 h 2174272"/>
              <a:gd name="connsiteX1530" fmla="*/ 1671733 w 4682585"/>
              <a:gd name="connsiteY1530" fmla="*/ 2174272 h 2174272"/>
              <a:gd name="connsiteX1531" fmla="*/ 1662208 w 4682585"/>
              <a:gd name="connsiteY1531" fmla="*/ 2174272 h 2174272"/>
              <a:gd name="connsiteX1532" fmla="*/ 1662208 w 4682585"/>
              <a:gd name="connsiteY1532" fmla="*/ 2037588 h 2174272"/>
              <a:gd name="connsiteX1533" fmla="*/ 1504474 w 4682585"/>
              <a:gd name="connsiteY1533" fmla="*/ 2037588 h 2174272"/>
              <a:gd name="connsiteX1534" fmla="*/ 1504474 w 4682585"/>
              <a:gd name="connsiteY1534" fmla="*/ 2174272 h 2174272"/>
              <a:gd name="connsiteX1535" fmla="*/ 1494949 w 4682585"/>
              <a:gd name="connsiteY1535" fmla="*/ 2174272 h 2174272"/>
              <a:gd name="connsiteX1536" fmla="*/ 1494949 w 4682585"/>
              <a:gd name="connsiteY1536" fmla="*/ 2037588 h 2174272"/>
              <a:gd name="connsiteX1537" fmla="*/ 1337215 w 4682585"/>
              <a:gd name="connsiteY1537" fmla="*/ 2037588 h 2174272"/>
              <a:gd name="connsiteX1538" fmla="*/ 1337215 w 4682585"/>
              <a:gd name="connsiteY1538" fmla="*/ 2174272 h 2174272"/>
              <a:gd name="connsiteX1539" fmla="*/ 1327690 w 4682585"/>
              <a:gd name="connsiteY1539" fmla="*/ 2174272 h 2174272"/>
              <a:gd name="connsiteX1540" fmla="*/ 1327690 w 4682585"/>
              <a:gd name="connsiteY1540" fmla="*/ 2037588 h 2174272"/>
              <a:gd name="connsiteX1541" fmla="*/ 1169956 w 4682585"/>
              <a:gd name="connsiteY1541" fmla="*/ 2037588 h 2174272"/>
              <a:gd name="connsiteX1542" fmla="*/ 1169956 w 4682585"/>
              <a:gd name="connsiteY1542" fmla="*/ 2174272 h 2174272"/>
              <a:gd name="connsiteX1543" fmla="*/ 1160431 w 4682585"/>
              <a:gd name="connsiteY1543" fmla="*/ 2174272 h 2174272"/>
              <a:gd name="connsiteX1544" fmla="*/ 1160431 w 4682585"/>
              <a:gd name="connsiteY1544" fmla="*/ 2037588 h 2174272"/>
              <a:gd name="connsiteX1545" fmla="*/ 1002697 w 4682585"/>
              <a:gd name="connsiteY1545" fmla="*/ 2037588 h 2174272"/>
              <a:gd name="connsiteX1546" fmla="*/ 1002697 w 4682585"/>
              <a:gd name="connsiteY1546" fmla="*/ 2174272 h 2174272"/>
              <a:gd name="connsiteX1547" fmla="*/ 993172 w 4682585"/>
              <a:gd name="connsiteY1547" fmla="*/ 2174272 h 2174272"/>
              <a:gd name="connsiteX1548" fmla="*/ 993172 w 4682585"/>
              <a:gd name="connsiteY1548" fmla="*/ 2037588 h 2174272"/>
              <a:gd name="connsiteX1549" fmla="*/ 835438 w 4682585"/>
              <a:gd name="connsiteY1549" fmla="*/ 2037588 h 2174272"/>
              <a:gd name="connsiteX1550" fmla="*/ 835438 w 4682585"/>
              <a:gd name="connsiteY1550" fmla="*/ 2174272 h 2174272"/>
              <a:gd name="connsiteX1551" fmla="*/ 825913 w 4682585"/>
              <a:gd name="connsiteY1551" fmla="*/ 2174272 h 2174272"/>
              <a:gd name="connsiteX1552" fmla="*/ 825913 w 4682585"/>
              <a:gd name="connsiteY1552" fmla="*/ 2037588 h 2174272"/>
              <a:gd name="connsiteX1553" fmla="*/ 668179 w 4682585"/>
              <a:gd name="connsiteY1553" fmla="*/ 2037588 h 2174272"/>
              <a:gd name="connsiteX1554" fmla="*/ 668179 w 4682585"/>
              <a:gd name="connsiteY1554" fmla="*/ 2174272 h 2174272"/>
              <a:gd name="connsiteX1555" fmla="*/ 658654 w 4682585"/>
              <a:gd name="connsiteY1555" fmla="*/ 2174272 h 2174272"/>
              <a:gd name="connsiteX1556" fmla="*/ 658654 w 4682585"/>
              <a:gd name="connsiteY1556" fmla="*/ 2037588 h 2174272"/>
              <a:gd name="connsiteX1557" fmla="*/ 500920 w 4682585"/>
              <a:gd name="connsiteY1557" fmla="*/ 2037588 h 2174272"/>
              <a:gd name="connsiteX1558" fmla="*/ 500920 w 4682585"/>
              <a:gd name="connsiteY1558" fmla="*/ 2174272 h 2174272"/>
              <a:gd name="connsiteX1559" fmla="*/ 491395 w 4682585"/>
              <a:gd name="connsiteY1559" fmla="*/ 2174272 h 2174272"/>
              <a:gd name="connsiteX1560" fmla="*/ 491395 w 4682585"/>
              <a:gd name="connsiteY1560" fmla="*/ 2037588 h 2174272"/>
              <a:gd name="connsiteX1561" fmla="*/ 333566 w 4682585"/>
              <a:gd name="connsiteY1561" fmla="*/ 2037588 h 2174272"/>
              <a:gd name="connsiteX1562" fmla="*/ 333566 w 4682585"/>
              <a:gd name="connsiteY1562" fmla="*/ 2174272 h 2174272"/>
              <a:gd name="connsiteX1563" fmla="*/ 324041 w 4682585"/>
              <a:gd name="connsiteY1563" fmla="*/ 2174272 h 2174272"/>
              <a:gd name="connsiteX1564" fmla="*/ 324041 w 4682585"/>
              <a:gd name="connsiteY1564" fmla="*/ 2037588 h 2174272"/>
              <a:gd name="connsiteX1565" fmla="*/ 166307 w 4682585"/>
              <a:gd name="connsiteY1565" fmla="*/ 2037588 h 2174272"/>
              <a:gd name="connsiteX1566" fmla="*/ 166307 w 4682585"/>
              <a:gd name="connsiteY1566" fmla="*/ 2174272 h 2174272"/>
              <a:gd name="connsiteX1567" fmla="*/ 156782 w 4682585"/>
              <a:gd name="connsiteY1567" fmla="*/ 2174272 h 2174272"/>
              <a:gd name="connsiteX1568" fmla="*/ 156782 w 4682585"/>
              <a:gd name="connsiteY1568" fmla="*/ 2037588 h 2174272"/>
              <a:gd name="connsiteX1569" fmla="*/ 9525 w 4682585"/>
              <a:gd name="connsiteY1569" fmla="*/ 2037588 h 2174272"/>
              <a:gd name="connsiteX1570" fmla="*/ 9525 w 4682585"/>
              <a:gd name="connsiteY1570" fmla="*/ 2174272 h 2174272"/>
              <a:gd name="connsiteX1571" fmla="*/ 0 w 4682585"/>
              <a:gd name="connsiteY1571" fmla="*/ 2174272 h 21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Lst>
            <a:rect l="l" t="t" r="r" b="b"/>
            <a:pathLst>
              <a:path w="15164" h="6460">
                <a:moveTo>
                  <a:pt x="15133" y="6460"/>
                </a:moveTo>
                <a:lnTo>
                  <a:pt x="15164" y="6460"/>
                </a:lnTo>
                <a:lnTo>
                  <a:pt x="15164" y="6460"/>
                </a:lnTo>
                <a:lnTo>
                  <a:pt x="15133" y="6460"/>
                </a:lnTo>
                <a:lnTo>
                  <a:pt x="15133" y="6460"/>
                </a:lnTo>
                <a:close/>
                <a:moveTo>
                  <a:pt x="14592" y="6460"/>
                </a:moveTo>
                <a:lnTo>
                  <a:pt x="14622" y="6460"/>
                </a:lnTo>
                <a:lnTo>
                  <a:pt x="14622" y="6460"/>
                </a:lnTo>
                <a:lnTo>
                  <a:pt x="14592" y="6460"/>
                </a:lnTo>
                <a:lnTo>
                  <a:pt x="14592" y="6460"/>
                </a:lnTo>
                <a:close/>
                <a:moveTo>
                  <a:pt x="14050" y="6460"/>
                </a:moveTo>
                <a:lnTo>
                  <a:pt x="14081" y="6460"/>
                </a:lnTo>
                <a:lnTo>
                  <a:pt x="14081" y="6460"/>
                </a:lnTo>
                <a:lnTo>
                  <a:pt x="14050" y="6460"/>
                </a:lnTo>
                <a:lnTo>
                  <a:pt x="14050" y="6460"/>
                </a:lnTo>
                <a:close/>
                <a:moveTo>
                  <a:pt x="13539" y="5590"/>
                </a:moveTo>
                <a:lnTo>
                  <a:pt x="13539" y="6026"/>
                </a:lnTo>
                <a:lnTo>
                  <a:pt x="14050" y="6026"/>
                </a:lnTo>
                <a:lnTo>
                  <a:pt x="14050" y="5590"/>
                </a:lnTo>
                <a:lnTo>
                  <a:pt x="13539" y="5590"/>
                </a:lnTo>
                <a:close/>
                <a:moveTo>
                  <a:pt x="12997" y="5590"/>
                </a:moveTo>
                <a:lnTo>
                  <a:pt x="12997" y="6026"/>
                </a:lnTo>
                <a:lnTo>
                  <a:pt x="13508" y="6026"/>
                </a:lnTo>
                <a:lnTo>
                  <a:pt x="13508" y="5590"/>
                </a:lnTo>
                <a:lnTo>
                  <a:pt x="12997" y="5590"/>
                </a:lnTo>
                <a:close/>
                <a:moveTo>
                  <a:pt x="12456" y="5590"/>
                </a:moveTo>
                <a:lnTo>
                  <a:pt x="12456" y="6026"/>
                </a:lnTo>
                <a:lnTo>
                  <a:pt x="12967" y="6026"/>
                </a:lnTo>
                <a:lnTo>
                  <a:pt x="12967" y="5590"/>
                </a:lnTo>
                <a:lnTo>
                  <a:pt x="12456" y="5590"/>
                </a:lnTo>
                <a:close/>
                <a:moveTo>
                  <a:pt x="11914" y="5590"/>
                </a:moveTo>
                <a:lnTo>
                  <a:pt x="11914" y="6026"/>
                </a:lnTo>
                <a:lnTo>
                  <a:pt x="12425" y="6026"/>
                </a:lnTo>
                <a:lnTo>
                  <a:pt x="12425" y="5590"/>
                </a:lnTo>
                <a:lnTo>
                  <a:pt x="11914" y="5590"/>
                </a:lnTo>
                <a:close/>
                <a:moveTo>
                  <a:pt x="11372" y="5590"/>
                </a:moveTo>
                <a:lnTo>
                  <a:pt x="11372" y="6026"/>
                </a:lnTo>
                <a:lnTo>
                  <a:pt x="11883" y="6026"/>
                </a:lnTo>
                <a:lnTo>
                  <a:pt x="11883" y="5590"/>
                </a:lnTo>
                <a:lnTo>
                  <a:pt x="11372" y="5590"/>
                </a:lnTo>
                <a:close/>
                <a:moveTo>
                  <a:pt x="10831" y="5590"/>
                </a:moveTo>
                <a:lnTo>
                  <a:pt x="10831" y="6026"/>
                </a:lnTo>
                <a:lnTo>
                  <a:pt x="11341" y="6026"/>
                </a:lnTo>
                <a:lnTo>
                  <a:pt x="11341" y="5590"/>
                </a:lnTo>
                <a:lnTo>
                  <a:pt x="10831" y="5590"/>
                </a:lnTo>
                <a:close/>
                <a:moveTo>
                  <a:pt x="10289" y="5590"/>
                </a:moveTo>
                <a:lnTo>
                  <a:pt x="10289" y="6026"/>
                </a:lnTo>
                <a:lnTo>
                  <a:pt x="10800" y="6026"/>
                </a:lnTo>
                <a:lnTo>
                  <a:pt x="10800" y="5590"/>
                </a:lnTo>
                <a:lnTo>
                  <a:pt x="10289" y="5590"/>
                </a:lnTo>
                <a:close/>
                <a:moveTo>
                  <a:pt x="9747" y="5590"/>
                </a:moveTo>
                <a:lnTo>
                  <a:pt x="9747" y="6026"/>
                </a:lnTo>
                <a:lnTo>
                  <a:pt x="10258" y="6026"/>
                </a:lnTo>
                <a:lnTo>
                  <a:pt x="10258" y="5590"/>
                </a:lnTo>
                <a:lnTo>
                  <a:pt x="9747" y="5590"/>
                </a:lnTo>
                <a:close/>
                <a:moveTo>
                  <a:pt x="9206" y="5590"/>
                </a:moveTo>
                <a:lnTo>
                  <a:pt x="9206" y="6026"/>
                </a:lnTo>
                <a:lnTo>
                  <a:pt x="9716" y="6026"/>
                </a:lnTo>
                <a:lnTo>
                  <a:pt x="9716" y="5590"/>
                </a:lnTo>
                <a:lnTo>
                  <a:pt x="9206" y="5590"/>
                </a:lnTo>
                <a:close/>
                <a:moveTo>
                  <a:pt x="8664" y="5590"/>
                </a:moveTo>
                <a:lnTo>
                  <a:pt x="8664" y="6026"/>
                </a:lnTo>
                <a:lnTo>
                  <a:pt x="9175" y="6026"/>
                </a:lnTo>
                <a:lnTo>
                  <a:pt x="9175" y="5590"/>
                </a:lnTo>
                <a:lnTo>
                  <a:pt x="8664" y="5590"/>
                </a:lnTo>
                <a:close/>
                <a:moveTo>
                  <a:pt x="8122" y="5590"/>
                </a:moveTo>
                <a:lnTo>
                  <a:pt x="8122" y="6026"/>
                </a:lnTo>
                <a:lnTo>
                  <a:pt x="8633" y="6026"/>
                </a:lnTo>
                <a:lnTo>
                  <a:pt x="8633" y="5590"/>
                </a:lnTo>
                <a:lnTo>
                  <a:pt x="8122" y="5590"/>
                </a:lnTo>
                <a:close/>
                <a:moveTo>
                  <a:pt x="7581" y="5590"/>
                </a:moveTo>
                <a:lnTo>
                  <a:pt x="7581" y="6026"/>
                </a:lnTo>
                <a:lnTo>
                  <a:pt x="8091" y="6026"/>
                </a:lnTo>
                <a:lnTo>
                  <a:pt x="8091" y="5590"/>
                </a:lnTo>
                <a:lnTo>
                  <a:pt x="7581" y="5590"/>
                </a:lnTo>
                <a:close/>
                <a:moveTo>
                  <a:pt x="7039" y="5590"/>
                </a:moveTo>
                <a:lnTo>
                  <a:pt x="7039" y="6026"/>
                </a:lnTo>
                <a:lnTo>
                  <a:pt x="7550" y="6026"/>
                </a:lnTo>
                <a:lnTo>
                  <a:pt x="7550" y="5590"/>
                </a:lnTo>
                <a:lnTo>
                  <a:pt x="7039" y="5590"/>
                </a:lnTo>
                <a:close/>
                <a:moveTo>
                  <a:pt x="6497" y="5590"/>
                </a:moveTo>
                <a:lnTo>
                  <a:pt x="6497" y="6026"/>
                </a:lnTo>
                <a:lnTo>
                  <a:pt x="7008" y="6026"/>
                </a:lnTo>
                <a:lnTo>
                  <a:pt x="7008" y="5590"/>
                </a:lnTo>
                <a:lnTo>
                  <a:pt x="6497" y="5590"/>
                </a:lnTo>
                <a:close/>
                <a:moveTo>
                  <a:pt x="5955" y="5590"/>
                </a:moveTo>
                <a:lnTo>
                  <a:pt x="5955" y="6026"/>
                </a:lnTo>
                <a:lnTo>
                  <a:pt x="6466" y="6026"/>
                </a:lnTo>
                <a:lnTo>
                  <a:pt x="6466" y="5590"/>
                </a:lnTo>
                <a:lnTo>
                  <a:pt x="5955" y="5590"/>
                </a:lnTo>
                <a:close/>
                <a:moveTo>
                  <a:pt x="5414" y="5590"/>
                </a:moveTo>
                <a:lnTo>
                  <a:pt x="5414" y="6026"/>
                </a:lnTo>
                <a:lnTo>
                  <a:pt x="5925" y="6026"/>
                </a:lnTo>
                <a:lnTo>
                  <a:pt x="5925" y="5590"/>
                </a:lnTo>
                <a:lnTo>
                  <a:pt x="5414" y="5590"/>
                </a:lnTo>
                <a:close/>
                <a:moveTo>
                  <a:pt x="4872" y="5590"/>
                </a:moveTo>
                <a:lnTo>
                  <a:pt x="4872" y="6026"/>
                </a:lnTo>
                <a:lnTo>
                  <a:pt x="5383" y="6026"/>
                </a:lnTo>
                <a:lnTo>
                  <a:pt x="5383" y="5590"/>
                </a:lnTo>
                <a:lnTo>
                  <a:pt x="4872" y="5590"/>
                </a:lnTo>
                <a:close/>
                <a:moveTo>
                  <a:pt x="4330" y="5590"/>
                </a:moveTo>
                <a:lnTo>
                  <a:pt x="4330" y="6026"/>
                </a:lnTo>
                <a:lnTo>
                  <a:pt x="4841" y="6026"/>
                </a:lnTo>
                <a:lnTo>
                  <a:pt x="4841" y="5590"/>
                </a:lnTo>
                <a:lnTo>
                  <a:pt x="4330" y="5590"/>
                </a:lnTo>
                <a:close/>
                <a:moveTo>
                  <a:pt x="3789" y="5590"/>
                </a:moveTo>
                <a:lnTo>
                  <a:pt x="3789" y="6026"/>
                </a:lnTo>
                <a:lnTo>
                  <a:pt x="4300" y="6026"/>
                </a:lnTo>
                <a:lnTo>
                  <a:pt x="4300" y="5590"/>
                </a:lnTo>
                <a:lnTo>
                  <a:pt x="3789" y="5590"/>
                </a:lnTo>
                <a:close/>
                <a:moveTo>
                  <a:pt x="3247" y="5590"/>
                </a:moveTo>
                <a:lnTo>
                  <a:pt x="3247" y="6026"/>
                </a:lnTo>
                <a:lnTo>
                  <a:pt x="3758" y="6026"/>
                </a:lnTo>
                <a:lnTo>
                  <a:pt x="3758" y="5590"/>
                </a:lnTo>
                <a:lnTo>
                  <a:pt x="3247" y="5590"/>
                </a:lnTo>
                <a:close/>
                <a:moveTo>
                  <a:pt x="2705" y="5590"/>
                </a:moveTo>
                <a:lnTo>
                  <a:pt x="2705" y="6026"/>
                </a:lnTo>
                <a:lnTo>
                  <a:pt x="3216" y="6026"/>
                </a:lnTo>
                <a:lnTo>
                  <a:pt x="3216" y="5590"/>
                </a:lnTo>
                <a:lnTo>
                  <a:pt x="2705" y="5590"/>
                </a:lnTo>
                <a:close/>
                <a:moveTo>
                  <a:pt x="2164" y="5590"/>
                </a:moveTo>
                <a:lnTo>
                  <a:pt x="2164" y="6026"/>
                </a:lnTo>
                <a:lnTo>
                  <a:pt x="2675" y="6026"/>
                </a:lnTo>
                <a:lnTo>
                  <a:pt x="2675" y="5590"/>
                </a:lnTo>
                <a:lnTo>
                  <a:pt x="2164" y="5590"/>
                </a:lnTo>
                <a:close/>
                <a:moveTo>
                  <a:pt x="1622" y="5590"/>
                </a:moveTo>
                <a:lnTo>
                  <a:pt x="1622" y="6026"/>
                </a:lnTo>
                <a:lnTo>
                  <a:pt x="2133" y="6026"/>
                </a:lnTo>
                <a:lnTo>
                  <a:pt x="2133" y="5590"/>
                </a:lnTo>
                <a:lnTo>
                  <a:pt x="1622" y="5590"/>
                </a:lnTo>
                <a:close/>
                <a:moveTo>
                  <a:pt x="1080" y="5590"/>
                </a:moveTo>
                <a:lnTo>
                  <a:pt x="1080" y="6026"/>
                </a:lnTo>
                <a:lnTo>
                  <a:pt x="1591" y="6026"/>
                </a:lnTo>
                <a:lnTo>
                  <a:pt x="1591" y="5590"/>
                </a:lnTo>
                <a:lnTo>
                  <a:pt x="1080" y="5590"/>
                </a:lnTo>
                <a:close/>
                <a:moveTo>
                  <a:pt x="539" y="5590"/>
                </a:moveTo>
                <a:lnTo>
                  <a:pt x="539" y="6026"/>
                </a:lnTo>
                <a:lnTo>
                  <a:pt x="1049" y="6026"/>
                </a:lnTo>
                <a:lnTo>
                  <a:pt x="1049" y="5590"/>
                </a:lnTo>
                <a:lnTo>
                  <a:pt x="539" y="5590"/>
                </a:lnTo>
                <a:close/>
                <a:moveTo>
                  <a:pt x="31" y="5590"/>
                </a:moveTo>
                <a:lnTo>
                  <a:pt x="31" y="6026"/>
                </a:lnTo>
                <a:lnTo>
                  <a:pt x="508" y="6026"/>
                </a:lnTo>
                <a:lnTo>
                  <a:pt x="508" y="5590"/>
                </a:lnTo>
                <a:lnTo>
                  <a:pt x="31" y="5590"/>
                </a:lnTo>
                <a:close/>
                <a:moveTo>
                  <a:pt x="14081" y="5126"/>
                </a:moveTo>
                <a:lnTo>
                  <a:pt x="14081" y="5562"/>
                </a:lnTo>
                <a:lnTo>
                  <a:pt x="14592" y="5562"/>
                </a:lnTo>
                <a:lnTo>
                  <a:pt x="14592" y="5126"/>
                </a:lnTo>
                <a:lnTo>
                  <a:pt x="14081" y="5126"/>
                </a:lnTo>
                <a:close/>
                <a:moveTo>
                  <a:pt x="13539" y="5126"/>
                </a:moveTo>
                <a:lnTo>
                  <a:pt x="13539" y="5562"/>
                </a:lnTo>
                <a:lnTo>
                  <a:pt x="14050" y="5562"/>
                </a:lnTo>
                <a:lnTo>
                  <a:pt x="14050" y="5126"/>
                </a:lnTo>
                <a:lnTo>
                  <a:pt x="13539" y="5126"/>
                </a:lnTo>
                <a:close/>
                <a:moveTo>
                  <a:pt x="12997" y="5126"/>
                </a:moveTo>
                <a:lnTo>
                  <a:pt x="12997" y="5562"/>
                </a:lnTo>
                <a:lnTo>
                  <a:pt x="13508" y="5562"/>
                </a:lnTo>
                <a:lnTo>
                  <a:pt x="13508" y="5126"/>
                </a:lnTo>
                <a:lnTo>
                  <a:pt x="12997" y="5126"/>
                </a:lnTo>
                <a:close/>
                <a:moveTo>
                  <a:pt x="12456" y="5126"/>
                </a:moveTo>
                <a:lnTo>
                  <a:pt x="12456" y="5562"/>
                </a:lnTo>
                <a:lnTo>
                  <a:pt x="12967" y="5562"/>
                </a:lnTo>
                <a:lnTo>
                  <a:pt x="12967" y="5126"/>
                </a:lnTo>
                <a:lnTo>
                  <a:pt x="12456" y="5126"/>
                </a:lnTo>
                <a:close/>
                <a:moveTo>
                  <a:pt x="11914" y="5126"/>
                </a:moveTo>
                <a:lnTo>
                  <a:pt x="11914" y="5562"/>
                </a:lnTo>
                <a:lnTo>
                  <a:pt x="12425" y="5562"/>
                </a:lnTo>
                <a:lnTo>
                  <a:pt x="12425" y="5126"/>
                </a:lnTo>
                <a:lnTo>
                  <a:pt x="11914" y="5126"/>
                </a:lnTo>
                <a:close/>
                <a:moveTo>
                  <a:pt x="11372" y="5126"/>
                </a:moveTo>
                <a:lnTo>
                  <a:pt x="11372" y="5562"/>
                </a:lnTo>
                <a:lnTo>
                  <a:pt x="11883" y="5562"/>
                </a:lnTo>
                <a:lnTo>
                  <a:pt x="11883" y="5126"/>
                </a:lnTo>
                <a:lnTo>
                  <a:pt x="11372" y="5126"/>
                </a:lnTo>
                <a:close/>
                <a:moveTo>
                  <a:pt x="10831" y="5126"/>
                </a:moveTo>
                <a:lnTo>
                  <a:pt x="10831" y="5562"/>
                </a:lnTo>
                <a:lnTo>
                  <a:pt x="11341" y="5562"/>
                </a:lnTo>
                <a:lnTo>
                  <a:pt x="11341" y="5126"/>
                </a:lnTo>
                <a:lnTo>
                  <a:pt x="10831" y="5126"/>
                </a:lnTo>
                <a:close/>
                <a:moveTo>
                  <a:pt x="10289" y="5126"/>
                </a:moveTo>
                <a:lnTo>
                  <a:pt x="10289" y="5562"/>
                </a:lnTo>
                <a:lnTo>
                  <a:pt x="10800" y="5562"/>
                </a:lnTo>
                <a:lnTo>
                  <a:pt x="10800" y="5126"/>
                </a:lnTo>
                <a:lnTo>
                  <a:pt x="10289" y="5126"/>
                </a:lnTo>
                <a:close/>
                <a:moveTo>
                  <a:pt x="9747" y="5126"/>
                </a:moveTo>
                <a:lnTo>
                  <a:pt x="9747" y="5562"/>
                </a:lnTo>
                <a:lnTo>
                  <a:pt x="10258" y="5562"/>
                </a:lnTo>
                <a:lnTo>
                  <a:pt x="10258" y="5126"/>
                </a:lnTo>
                <a:lnTo>
                  <a:pt x="9747" y="5126"/>
                </a:lnTo>
                <a:close/>
                <a:moveTo>
                  <a:pt x="9206" y="5126"/>
                </a:moveTo>
                <a:lnTo>
                  <a:pt x="9206" y="5562"/>
                </a:lnTo>
                <a:lnTo>
                  <a:pt x="9716" y="5562"/>
                </a:lnTo>
                <a:lnTo>
                  <a:pt x="9716" y="5126"/>
                </a:lnTo>
                <a:lnTo>
                  <a:pt x="9206" y="5126"/>
                </a:lnTo>
                <a:close/>
                <a:moveTo>
                  <a:pt x="8664" y="5126"/>
                </a:moveTo>
                <a:lnTo>
                  <a:pt x="8664" y="5562"/>
                </a:lnTo>
                <a:lnTo>
                  <a:pt x="9175" y="5562"/>
                </a:lnTo>
                <a:lnTo>
                  <a:pt x="9175" y="5126"/>
                </a:lnTo>
                <a:lnTo>
                  <a:pt x="8664" y="5126"/>
                </a:lnTo>
                <a:close/>
                <a:moveTo>
                  <a:pt x="8122" y="5126"/>
                </a:moveTo>
                <a:lnTo>
                  <a:pt x="8122" y="5562"/>
                </a:lnTo>
                <a:lnTo>
                  <a:pt x="8633" y="5562"/>
                </a:lnTo>
                <a:lnTo>
                  <a:pt x="8633" y="5126"/>
                </a:lnTo>
                <a:lnTo>
                  <a:pt x="8122" y="5126"/>
                </a:lnTo>
                <a:close/>
                <a:moveTo>
                  <a:pt x="7581" y="5126"/>
                </a:moveTo>
                <a:lnTo>
                  <a:pt x="7581" y="5562"/>
                </a:lnTo>
                <a:lnTo>
                  <a:pt x="8091" y="5562"/>
                </a:lnTo>
                <a:lnTo>
                  <a:pt x="8091" y="5126"/>
                </a:lnTo>
                <a:lnTo>
                  <a:pt x="7581" y="5126"/>
                </a:lnTo>
                <a:close/>
                <a:moveTo>
                  <a:pt x="7039" y="5126"/>
                </a:moveTo>
                <a:lnTo>
                  <a:pt x="7039" y="5562"/>
                </a:lnTo>
                <a:lnTo>
                  <a:pt x="7550" y="5562"/>
                </a:lnTo>
                <a:lnTo>
                  <a:pt x="7550" y="5126"/>
                </a:lnTo>
                <a:lnTo>
                  <a:pt x="7039" y="5126"/>
                </a:lnTo>
                <a:close/>
                <a:moveTo>
                  <a:pt x="6497" y="5126"/>
                </a:moveTo>
                <a:lnTo>
                  <a:pt x="6497" y="5562"/>
                </a:lnTo>
                <a:lnTo>
                  <a:pt x="7008" y="5562"/>
                </a:lnTo>
                <a:lnTo>
                  <a:pt x="7008" y="5126"/>
                </a:lnTo>
                <a:lnTo>
                  <a:pt x="6497" y="5126"/>
                </a:lnTo>
                <a:close/>
                <a:moveTo>
                  <a:pt x="5955" y="5126"/>
                </a:moveTo>
                <a:lnTo>
                  <a:pt x="5955" y="5562"/>
                </a:lnTo>
                <a:lnTo>
                  <a:pt x="6466" y="5562"/>
                </a:lnTo>
                <a:lnTo>
                  <a:pt x="6466" y="5126"/>
                </a:lnTo>
                <a:lnTo>
                  <a:pt x="5955" y="5126"/>
                </a:lnTo>
                <a:close/>
                <a:moveTo>
                  <a:pt x="5414" y="5126"/>
                </a:moveTo>
                <a:lnTo>
                  <a:pt x="5414" y="5562"/>
                </a:lnTo>
                <a:lnTo>
                  <a:pt x="5925" y="5562"/>
                </a:lnTo>
                <a:lnTo>
                  <a:pt x="5925" y="5126"/>
                </a:lnTo>
                <a:lnTo>
                  <a:pt x="5414" y="5126"/>
                </a:lnTo>
                <a:close/>
                <a:moveTo>
                  <a:pt x="4872" y="5126"/>
                </a:moveTo>
                <a:lnTo>
                  <a:pt x="4872" y="5562"/>
                </a:lnTo>
                <a:lnTo>
                  <a:pt x="5383" y="5562"/>
                </a:lnTo>
                <a:lnTo>
                  <a:pt x="5383" y="5126"/>
                </a:lnTo>
                <a:lnTo>
                  <a:pt x="4872" y="5126"/>
                </a:lnTo>
                <a:close/>
                <a:moveTo>
                  <a:pt x="4330" y="5126"/>
                </a:moveTo>
                <a:lnTo>
                  <a:pt x="4330" y="5562"/>
                </a:lnTo>
                <a:lnTo>
                  <a:pt x="4841" y="5562"/>
                </a:lnTo>
                <a:lnTo>
                  <a:pt x="4841" y="5126"/>
                </a:lnTo>
                <a:lnTo>
                  <a:pt x="4330" y="5126"/>
                </a:lnTo>
                <a:close/>
                <a:moveTo>
                  <a:pt x="3789" y="5126"/>
                </a:moveTo>
                <a:lnTo>
                  <a:pt x="3789" y="5562"/>
                </a:lnTo>
                <a:lnTo>
                  <a:pt x="4300" y="5562"/>
                </a:lnTo>
                <a:lnTo>
                  <a:pt x="4300" y="5126"/>
                </a:lnTo>
                <a:lnTo>
                  <a:pt x="3789" y="5126"/>
                </a:lnTo>
                <a:close/>
                <a:moveTo>
                  <a:pt x="3247" y="5126"/>
                </a:moveTo>
                <a:lnTo>
                  <a:pt x="3247" y="5562"/>
                </a:lnTo>
                <a:lnTo>
                  <a:pt x="3758" y="5562"/>
                </a:lnTo>
                <a:lnTo>
                  <a:pt x="3758" y="5126"/>
                </a:lnTo>
                <a:lnTo>
                  <a:pt x="3247" y="5126"/>
                </a:lnTo>
                <a:close/>
                <a:moveTo>
                  <a:pt x="2705" y="5126"/>
                </a:moveTo>
                <a:lnTo>
                  <a:pt x="2705" y="5562"/>
                </a:lnTo>
                <a:lnTo>
                  <a:pt x="3216" y="5562"/>
                </a:lnTo>
                <a:lnTo>
                  <a:pt x="3216" y="5126"/>
                </a:lnTo>
                <a:lnTo>
                  <a:pt x="2705" y="5126"/>
                </a:lnTo>
                <a:close/>
                <a:moveTo>
                  <a:pt x="2164" y="5126"/>
                </a:moveTo>
                <a:lnTo>
                  <a:pt x="2164" y="5562"/>
                </a:lnTo>
                <a:lnTo>
                  <a:pt x="2675" y="5562"/>
                </a:lnTo>
                <a:lnTo>
                  <a:pt x="2675" y="5126"/>
                </a:lnTo>
                <a:lnTo>
                  <a:pt x="2164" y="5126"/>
                </a:lnTo>
                <a:close/>
                <a:moveTo>
                  <a:pt x="1622" y="5126"/>
                </a:moveTo>
                <a:lnTo>
                  <a:pt x="1622" y="5562"/>
                </a:lnTo>
                <a:lnTo>
                  <a:pt x="2133" y="5562"/>
                </a:lnTo>
                <a:lnTo>
                  <a:pt x="2133" y="5126"/>
                </a:lnTo>
                <a:lnTo>
                  <a:pt x="1622" y="5126"/>
                </a:lnTo>
                <a:close/>
                <a:moveTo>
                  <a:pt x="1080" y="5126"/>
                </a:moveTo>
                <a:lnTo>
                  <a:pt x="1080" y="5562"/>
                </a:lnTo>
                <a:lnTo>
                  <a:pt x="1591" y="5562"/>
                </a:lnTo>
                <a:lnTo>
                  <a:pt x="1591" y="5126"/>
                </a:lnTo>
                <a:lnTo>
                  <a:pt x="1080" y="5126"/>
                </a:lnTo>
                <a:close/>
                <a:moveTo>
                  <a:pt x="539" y="5126"/>
                </a:moveTo>
                <a:lnTo>
                  <a:pt x="539" y="5562"/>
                </a:lnTo>
                <a:lnTo>
                  <a:pt x="1049" y="5562"/>
                </a:lnTo>
                <a:lnTo>
                  <a:pt x="1049" y="5126"/>
                </a:lnTo>
                <a:lnTo>
                  <a:pt x="539" y="5126"/>
                </a:lnTo>
                <a:close/>
                <a:moveTo>
                  <a:pt x="31" y="5126"/>
                </a:moveTo>
                <a:lnTo>
                  <a:pt x="31" y="5562"/>
                </a:lnTo>
                <a:lnTo>
                  <a:pt x="508" y="5562"/>
                </a:lnTo>
                <a:lnTo>
                  <a:pt x="508" y="5126"/>
                </a:lnTo>
                <a:lnTo>
                  <a:pt x="31" y="5126"/>
                </a:lnTo>
                <a:close/>
                <a:moveTo>
                  <a:pt x="14622" y="4662"/>
                </a:moveTo>
                <a:lnTo>
                  <a:pt x="14622" y="5098"/>
                </a:lnTo>
                <a:lnTo>
                  <a:pt x="15133" y="5098"/>
                </a:lnTo>
                <a:lnTo>
                  <a:pt x="15133" y="4662"/>
                </a:lnTo>
                <a:lnTo>
                  <a:pt x="14622" y="4662"/>
                </a:lnTo>
                <a:close/>
                <a:moveTo>
                  <a:pt x="14081" y="4662"/>
                </a:moveTo>
                <a:lnTo>
                  <a:pt x="14081" y="5098"/>
                </a:lnTo>
                <a:lnTo>
                  <a:pt x="14592" y="5098"/>
                </a:lnTo>
                <a:lnTo>
                  <a:pt x="14592" y="4662"/>
                </a:lnTo>
                <a:lnTo>
                  <a:pt x="14081" y="4662"/>
                </a:lnTo>
                <a:close/>
                <a:moveTo>
                  <a:pt x="13539" y="4662"/>
                </a:moveTo>
                <a:lnTo>
                  <a:pt x="13539" y="5098"/>
                </a:lnTo>
                <a:lnTo>
                  <a:pt x="14050" y="5098"/>
                </a:lnTo>
                <a:lnTo>
                  <a:pt x="14050" y="4662"/>
                </a:lnTo>
                <a:lnTo>
                  <a:pt x="13539" y="4662"/>
                </a:lnTo>
                <a:close/>
                <a:moveTo>
                  <a:pt x="12997" y="4662"/>
                </a:moveTo>
                <a:lnTo>
                  <a:pt x="12997" y="5098"/>
                </a:lnTo>
                <a:lnTo>
                  <a:pt x="13508" y="5098"/>
                </a:lnTo>
                <a:lnTo>
                  <a:pt x="13508" y="4662"/>
                </a:lnTo>
                <a:lnTo>
                  <a:pt x="12997" y="4662"/>
                </a:lnTo>
                <a:close/>
                <a:moveTo>
                  <a:pt x="12456" y="4662"/>
                </a:moveTo>
                <a:lnTo>
                  <a:pt x="12456" y="5098"/>
                </a:lnTo>
                <a:lnTo>
                  <a:pt x="12967" y="5098"/>
                </a:lnTo>
                <a:lnTo>
                  <a:pt x="12967" y="4662"/>
                </a:lnTo>
                <a:lnTo>
                  <a:pt x="12456" y="4662"/>
                </a:lnTo>
                <a:close/>
                <a:moveTo>
                  <a:pt x="11914" y="4662"/>
                </a:moveTo>
                <a:lnTo>
                  <a:pt x="11914" y="5098"/>
                </a:lnTo>
                <a:lnTo>
                  <a:pt x="12425" y="5098"/>
                </a:lnTo>
                <a:lnTo>
                  <a:pt x="12425" y="4662"/>
                </a:lnTo>
                <a:lnTo>
                  <a:pt x="11914" y="4662"/>
                </a:lnTo>
                <a:close/>
                <a:moveTo>
                  <a:pt x="11372" y="4662"/>
                </a:moveTo>
                <a:lnTo>
                  <a:pt x="11372" y="5098"/>
                </a:lnTo>
                <a:lnTo>
                  <a:pt x="11883" y="5098"/>
                </a:lnTo>
                <a:lnTo>
                  <a:pt x="11883" y="4662"/>
                </a:lnTo>
                <a:lnTo>
                  <a:pt x="11372" y="4662"/>
                </a:lnTo>
                <a:close/>
                <a:moveTo>
                  <a:pt x="10831" y="4662"/>
                </a:moveTo>
                <a:lnTo>
                  <a:pt x="10831" y="5098"/>
                </a:lnTo>
                <a:lnTo>
                  <a:pt x="11341" y="5098"/>
                </a:lnTo>
                <a:lnTo>
                  <a:pt x="11341" y="4662"/>
                </a:lnTo>
                <a:lnTo>
                  <a:pt x="10831" y="4662"/>
                </a:lnTo>
                <a:close/>
                <a:moveTo>
                  <a:pt x="10289" y="4662"/>
                </a:moveTo>
                <a:lnTo>
                  <a:pt x="10289" y="5098"/>
                </a:lnTo>
                <a:lnTo>
                  <a:pt x="10800" y="5098"/>
                </a:lnTo>
                <a:lnTo>
                  <a:pt x="10800" y="4662"/>
                </a:lnTo>
                <a:lnTo>
                  <a:pt x="10289" y="4662"/>
                </a:lnTo>
                <a:close/>
                <a:moveTo>
                  <a:pt x="9747" y="4662"/>
                </a:moveTo>
                <a:lnTo>
                  <a:pt x="9747" y="5098"/>
                </a:lnTo>
                <a:lnTo>
                  <a:pt x="10258" y="5098"/>
                </a:lnTo>
                <a:lnTo>
                  <a:pt x="10258" y="4662"/>
                </a:lnTo>
                <a:lnTo>
                  <a:pt x="9747" y="4662"/>
                </a:lnTo>
                <a:close/>
                <a:moveTo>
                  <a:pt x="9206" y="4662"/>
                </a:moveTo>
                <a:lnTo>
                  <a:pt x="9206" y="5098"/>
                </a:lnTo>
                <a:lnTo>
                  <a:pt x="9716" y="5098"/>
                </a:lnTo>
                <a:lnTo>
                  <a:pt x="9716" y="4662"/>
                </a:lnTo>
                <a:lnTo>
                  <a:pt x="9206" y="4662"/>
                </a:lnTo>
                <a:close/>
                <a:moveTo>
                  <a:pt x="8664" y="4662"/>
                </a:moveTo>
                <a:lnTo>
                  <a:pt x="8664" y="5098"/>
                </a:lnTo>
                <a:lnTo>
                  <a:pt x="9175" y="5098"/>
                </a:lnTo>
                <a:lnTo>
                  <a:pt x="9175" y="4662"/>
                </a:lnTo>
                <a:lnTo>
                  <a:pt x="8664" y="4662"/>
                </a:lnTo>
                <a:close/>
                <a:moveTo>
                  <a:pt x="8122" y="4662"/>
                </a:moveTo>
                <a:lnTo>
                  <a:pt x="8122" y="5098"/>
                </a:lnTo>
                <a:lnTo>
                  <a:pt x="8633" y="5098"/>
                </a:lnTo>
                <a:lnTo>
                  <a:pt x="8633" y="4662"/>
                </a:lnTo>
                <a:lnTo>
                  <a:pt x="8122" y="4662"/>
                </a:lnTo>
                <a:close/>
                <a:moveTo>
                  <a:pt x="7581" y="4662"/>
                </a:moveTo>
                <a:lnTo>
                  <a:pt x="7581" y="5098"/>
                </a:lnTo>
                <a:lnTo>
                  <a:pt x="8091" y="5098"/>
                </a:lnTo>
                <a:lnTo>
                  <a:pt x="8091" y="4662"/>
                </a:lnTo>
                <a:lnTo>
                  <a:pt x="7581" y="4662"/>
                </a:lnTo>
                <a:close/>
                <a:moveTo>
                  <a:pt x="7039" y="4662"/>
                </a:moveTo>
                <a:lnTo>
                  <a:pt x="7039" y="5098"/>
                </a:lnTo>
                <a:lnTo>
                  <a:pt x="7550" y="5098"/>
                </a:lnTo>
                <a:lnTo>
                  <a:pt x="7550" y="4662"/>
                </a:lnTo>
                <a:lnTo>
                  <a:pt x="7039" y="4662"/>
                </a:lnTo>
                <a:close/>
                <a:moveTo>
                  <a:pt x="6497" y="4662"/>
                </a:moveTo>
                <a:lnTo>
                  <a:pt x="6497" y="5098"/>
                </a:lnTo>
                <a:lnTo>
                  <a:pt x="7008" y="5098"/>
                </a:lnTo>
                <a:lnTo>
                  <a:pt x="7008" y="4662"/>
                </a:lnTo>
                <a:lnTo>
                  <a:pt x="6497" y="4662"/>
                </a:lnTo>
                <a:close/>
                <a:moveTo>
                  <a:pt x="5955" y="4662"/>
                </a:moveTo>
                <a:lnTo>
                  <a:pt x="5955" y="5098"/>
                </a:lnTo>
                <a:lnTo>
                  <a:pt x="6466" y="5098"/>
                </a:lnTo>
                <a:lnTo>
                  <a:pt x="6466" y="4662"/>
                </a:lnTo>
                <a:lnTo>
                  <a:pt x="5955" y="4662"/>
                </a:lnTo>
                <a:close/>
                <a:moveTo>
                  <a:pt x="5414" y="4662"/>
                </a:moveTo>
                <a:lnTo>
                  <a:pt x="5414" y="5098"/>
                </a:lnTo>
                <a:lnTo>
                  <a:pt x="5925" y="5098"/>
                </a:lnTo>
                <a:lnTo>
                  <a:pt x="5925" y="4662"/>
                </a:lnTo>
                <a:lnTo>
                  <a:pt x="5414" y="4662"/>
                </a:lnTo>
                <a:close/>
                <a:moveTo>
                  <a:pt x="4872" y="4662"/>
                </a:moveTo>
                <a:lnTo>
                  <a:pt x="4872" y="5098"/>
                </a:lnTo>
                <a:lnTo>
                  <a:pt x="5383" y="5098"/>
                </a:lnTo>
                <a:lnTo>
                  <a:pt x="5383" y="4662"/>
                </a:lnTo>
                <a:lnTo>
                  <a:pt x="4872" y="4662"/>
                </a:lnTo>
                <a:close/>
                <a:moveTo>
                  <a:pt x="4330" y="4662"/>
                </a:moveTo>
                <a:lnTo>
                  <a:pt x="4330" y="5098"/>
                </a:lnTo>
                <a:lnTo>
                  <a:pt x="4841" y="5098"/>
                </a:lnTo>
                <a:lnTo>
                  <a:pt x="4841" y="4662"/>
                </a:lnTo>
                <a:lnTo>
                  <a:pt x="4330" y="4662"/>
                </a:lnTo>
                <a:close/>
                <a:moveTo>
                  <a:pt x="3789" y="4662"/>
                </a:moveTo>
                <a:lnTo>
                  <a:pt x="3789" y="5098"/>
                </a:lnTo>
                <a:lnTo>
                  <a:pt x="4300" y="5098"/>
                </a:lnTo>
                <a:lnTo>
                  <a:pt x="4300" y="4662"/>
                </a:lnTo>
                <a:lnTo>
                  <a:pt x="3789" y="4662"/>
                </a:lnTo>
                <a:close/>
                <a:moveTo>
                  <a:pt x="3247" y="4662"/>
                </a:moveTo>
                <a:lnTo>
                  <a:pt x="3247" y="5098"/>
                </a:lnTo>
                <a:lnTo>
                  <a:pt x="3758" y="5098"/>
                </a:lnTo>
                <a:lnTo>
                  <a:pt x="3758" y="4662"/>
                </a:lnTo>
                <a:lnTo>
                  <a:pt x="3247" y="4662"/>
                </a:lnTo>
                <a:close/>
                <a:moveTo>
                  <a:pt x="2705" y="4662"/>
                </a:moveTo>
                <a:lnTo>
                  <a:pt x="2705" y="5098"/>
                </a:lnTo>
                <a:lnTo>
                  <a:pt x="3216" y="5098"/>
                </a:lnTo>
                <a:lnTo>
                  <a:pt x="3216" y="4662"/>
                </a:lnTo>
                <a:lnTo>
                  <a:pt x="2705" y="4662"/>
                </a:lnTo>
                <a:close/>
                <a:moveTo>
                  <a:pt x="2164" y="4662"/>
                </a:moveTo>
                <a:lnTo>
                  <a:pt x="2164" y="5098"/>
                </a:lnTo>
                <a:lnTo>
                  <a:pt x="2675" y="5098"/>
                </a:lnTo>
                <a:lnTo>
                  <a:pt x="2675" y="4662"/>
                </a:lnTo>
                <a:lnTo>
                  <a:pt x="2164" y="4662"/>
                </a:lnTo>
                <a:close/>
                <a:moveTo>
                  <a:pt x="1622" y="4662"/>
                </a:moveTo>
                <a:lnTo>
                  <a:pt x="1622" y="5098"/>
                </a:lnTo>
                <a:lnTo>
                  <a:pt x="2133" y="5098"/>
                </a:lnTo>
                <a:lnTo>
                  <a:pt x="2133" y="4662"/>
                </a:lnTo>
                <a:lnTo>
                  <a:pt x="1622" y="4662"/>
                </a:lnTo>
                <a:close/>
                <a:moveTo>
                  <a:pt x="1080" y="4662"/>
                </a:moveTo>
                <a:lnTo>
                  <a:pt x="1080" y="5098"/>
                </a:lnTo>
                <a:lnTo>
                  <a:pt x="1591" y="5098"/>
                </a:lnTo>
                <a:lnTo>
                  <a:pt x="1591" y="4662"/>
                </a:lnTo>
                <a:lnTo>
                  <a:pt x="1080" y="4662"/>
                </a:lnTo>
                <a:close/>
                <a:moveTo>
                  <a:pt x="539" y="4662"/>
                </a:moveTo>
                <a:lnTo>
                  <a:pt x="539" y="5098"/>
                </a:lnTo>
                <a:lnTo>
                  <a:pt x="1049" y="5098"/>
                </a:lnTo>
                <a:lnTo>
                  <a:pt x="1049" y="4662"/>
                </a:lnTo>
                <a:lnTo>
                  <a:pt x="539" y="4662"/>
                </a:lnTo>
                <a:close/>
                <a:moveTo>
                  <a:pt x="31" y="4662"/>
                </a:moveTo>
                <a:lnTo>
                  <a:pt x="31" y="5098"/>
                </a:lnTo>
                <a:lnTo>
                  <a:pt x="508" y="5098"/>
                </a:lnTo>
                <a:lnTo>
                  <a:pt x="508" y="4662"/>
                </a:lnTo>
                <a:lnTo>
                  <a:pt x="31" y="4662"/>
                </a:lnTo>
                <a:close/>
                <a:moveTo>
                  <a:pt x="14622" y="4199"/>
                </a:moveTo>
                <a:lnTo>
                  <a:pt x="14622" y="4634"/>
                </a:lnTo>
                <a:lnTo>
                  <a:pt x="15133" y="4634"/>
                </a:lnTo>
                <a:lnTo>
                  <a:pt x="15133" y="4199"/>
                </a:lnTo>
                <a:lnTo>
                  <a:pt x="14622" y="4199"/>
                </a:lnTo>
                <a:close/>
                <a:moveTo>
                  <a:pt x="14081" y="4199"/>
                </a:moveTo>
                <a:lnTo>
                  <a:pt x="14081" y="4634"/>
                </a:lnTo>
                <a:lnTo>
                  <a:pt x="14592" y="4634"/>
                </a:lnTo>
                <a:lnTo>
                  <a:pt x="14592" y="4199"/>
                </a:lnTo>
                <a:lnTo>
                  <a:pt x="14081" y="4199"/>
                </a:lnTo>
                <a:close/>
                <a:moveTo>
                  <a:pt x="13539" y="4199"/>
                </a:moveTo>
                <a:lnTo>
                  <a:pt x="13539" y="4634"/>
                </a:lnTo>
                <a:lnTo>
                  <a:pt x="14050" y="4634"/>
                </a:lnTo>
                <a:lnTo>
                  <a:pt x="14050" y="4199"/>
                </a:lnTo>
                <a:lnTo>
                  <a:pt x="13539" y="4199"/>
                </a:lnTo>
                <a:close/>
                <a:moveTo>
                  <a:pt x="12997" y="4199"/>
                </a:moveTo>
                <a:lnTo>
                  <a:pt x="12997" y="4634"/>
                </a:lnTo>
                <a:lnTo>
                  <a:pt x="13508" y="4634"/>
                </a:lnTo>
                <a:lnTo>
                  <a:pt x="13508" y="4199"/>
                </a:lnTo>
                <a:lnTo>
                  <a:pt x="12997" y="4199"/>
                </a:lnTo>
                <a:close/>
                <a:moveTo>
                  <a:pt x="12456" y="4199"/>
                </a:moveTo>
                <a:lnTo>
                  <a:pt x="12456" y="4634"/>
                </a:lnTo>
                <a:lnTo>
                  <a:pt x="12967" y="4634"/>
                </a:lnTo>
                <a:lnTo>
                  <a:pt x="12967" y="4199"/>
                </a:lnTo>
                <a:lnTo>
                  <a:pt x="12456" y="4199"/>
                </a:lnTo>
                <a:close/>
                <a:moveTo>
                  <a:pt x="11914" y="4199"/>
                </a:moveTo>
                <a:lnTo>
                  <a:pt x="11914" y="4634"/>
                </a:lnTo>
                <a:lnTo>
                  <a:pt x="12425" y="4634"/>
                </a:lnTo>
                <a:lnTo>
                  <a:pt x="12425" y="4199"/>
                </a:lnTo>
                <a:lnTo>
                  <a:pt x="11914" y="4199"/>
                </a:lnTo>
                <a:close/>
                <a:moveTo>
                  <a:pt x="11372" y="4199"/>
                </a:moveTo>
                <a:lnTo>
                  <a:pt x="11372" y="4634"/>
                </a:lnTo>
                <a:lnTo>
                  <a:pt x="11883" y="4634"/>
                </a:lnTo>
                <a:lnTo>
                  <a:pt x="11883" y="4199"/>
                </a:lnTo>
                <a:lnTo>
                  <a:pt x="11372" y="4199"/>
                </a:lnTo>
                <a:close/>
                <a:moveTo>
                  <a:pt x="10831" y="4199"/>
                </a:moveTo>
                <a:lnTo>
                  <a:pt x="10831" y="4634"/>
                </a:lnTo>
                <a:lnTo>
                  <a:pt x="11341" y="4634"/>
                </a:lnTo>
                <a:lnTo>
                  <a:pt x="11341" y="4199"/>
                </a:lnTo>
                <a:lnTo>
                  <a:pt x="10831" y="4199"/>
                </a:lnTo>
                <a:close/>
                <a:moveTo>
                  <a:pt x="10289" y="4199"/>
                </a:moveTo>
                <a:lnTo>
                  <a:pt x="10289" y="4634"/>
                </a:lnTo>
                <a:lnTo>
                  <a:pt x="10800" y="4634"/>
                </a:lnTo>
                <a:lnTo>
                  <a:pt x="10800" y="4199"/>
                </a:lnTo>
                <a:lnTo>
                  <a:pt x="10289" y="4199"/>
                </a:lnTo>
                <a:close/>
                <a:moveTo>
                  <a:pt x="9747" y="4199"/>
                </a:moveTo>
                <a:lnTo>
                  <a:pt x="9747" y="4634"/>
                </a:lnTo>
                <a:lnTo>
                  <a:pt x="10258" y="4634"/>
                </a:lnTo>
                <a:lnTo>
                  <a:pt x="10258" y="4199"/>
                </a:lnTo>
                <a:lnTo>
                  <a:pt x="9747" y="4199"/>
                </a:lnTo>
                <a:close/>
                <a:moveTo>
                  <a:pt x="9206" y="4199"/>
                </a:moveTo>
                <a:lnTo>
                  <a:pt x="9206" y="4634"/>
                </a:lnTo>
                <a:lnTo>
                  <a:pt x="9716" y="4634"/>
                </a:lnTo>
                <a:lnTo>
                  <a:pt x="9716" y="4199"/>
                </a:lnTo>
                <a:lnTo>
                  <a:pt x="9206" y="4199"/>
                </a:lnTo>
                <a:close/>
                <a:moveTo>
                  <a:pt x="8664" y="4199"/>
                </a:moveTo>
                <a:lnTo>
                  <a:pt x="8664" y="4634"/>
                </a:lnTo>
                <a:lnTo>
                  <a:pt x="9175" y="4634"/>
                </a:lnTo>
                <a:lnTo>
                  <a:pt x="9175" y="4199"/>
                </a:lnTo>
                <a:lnTo>
                  <a:pt x="8664" y="4199"/>
                </a:lnTo>
                <a:close/>
                <a:moveTo>
                  <a:pt x="8122" y="4199"/>
                </a:moveTo>
                <a:lnTo>
                  <a:pt x="8122" y="4634"/>
                </a:lnTo>
                <a:lnTo>
                  <a:pt x="8633" y="4634"/>
                </a:lnTo>
                <a:lnTo>
                  <a:pt x="8633" y="4199"/>
                </a:lnTo>
                <a:lnTo>
                  <a:pt x="8122" y="4199"/>
                </a:lnTo>
                <a:close/>
                <a:moveTo>
                  <a:pt x="7581" y="4199"/>
                </a:moveTo>
                <a:lnTo>
                  <a:pt x="7581" y="4634"/>
                </a:lnTo>
                <a:lnTo>
                  <a:pt x="8091" y="4634"/>
                </a:lnTo>
                <a:lnTo>
                  <a:pt x="8091" y="4199"/>
                </a:lnTo>
                <a:lnTo>
                  <a:pt x="7581" y="4199"/>
                </a:lnTo>
                <a:close/>
                <a:moveTo>
                  <a:pt x="7039" y="4199"/>
                </a:moveTo>
                <a:lnTo>
                  <a:pt x="7039" y="4634"/>
                </a:lnTo>
                <a:lnTo>
                  <a:pt x="7550" y="4634"/>
                </a:lnTo>
                <a:lnTo>
                  <a:pt x="7550" y="4199"/>
                </a:lnTo>
                <a:lnTo>
                  <a:pt x="7039" y="4199"/>
                </a:lnTo>
                <a:close/>
                <a:moveTo>
                  <a:pt x="6497" y="4199"/>
                </a:moveTo>
                <a:lnTo>
                  <a:pt x="6497" y="4634"/>
                </a:lnTo>
                <a:lnTo>
                  <a:pt x="7008" y="4634"/>
                </a:lnTo>
                <a:lnTo>
                  <a:pt x="7008" y="4199"/>
                </a:lnTo>
                <a:lnTo>
                  <a:pt x="6497" y="4199"/>
                </a:lnTo>
                <a:close/>
                <a:moveTo>
                  <a:pt x="5955" y="4199"/>
                </a:moveTo>
                <a:lnTo>
                  <a:pt x="5955" y="4634"/>
                </a:lnTo>
                <a:lnTo>
                  <a:pt x="6466" y="4634"/>
                </a:lnTo>
                <a:lnTo>
                  <a:pt x="6466" y="4199"/>
                </a:lnTo>
                <a:lnTo>
                  <a:pt x="5955" y="4199"/>
                </a:lnTo>
                <a:close/>
                <a:moveTo>
                  <a:pt x="5414" y="4199"/>
                </a:moveTo>
                <a:lnTo>
                  <a:pt x="5414" y="4634"/>
                </a:lnTo>
                <a:lnTo>
                  <a:pt x="5925" y="4634"/>
                </a:lnTo>
                <a:lnTo>
                  <a:pt x="5925" y="4199"/>
                </a:lnTo>
                <a:lnTo>
                  <a:pt x="5414" y="4199"/>
                </a:lnTo>
                <a:close/>
                <a:moveTo>
                  <a:pt x="4872" y="4199"/>
                </a:moveTo>
                <a:lnTo>
                  <a:pt x="4872" y="4634"/>
                </a:lnTo>
                <a:lnTo>
                  <a:pt x="5383" y="4634"/>
                </a:lnTo>
                <a:lnTo>
                  <a:pt x="5383" y="4199"/>
                </a:lnTo>
                <a:lnTo>
                  <a:pt x="4872" y="4199"/>
                </a:lnTo>
                <a:close/>
                <a:moveTo>
                  <a:pt x="4330" y="4199"/>
                </a:moveTo>
                <a:lnTo>
                  <a:pt x="4330" y="4634"/>
                </a:lnTo>
                <a:lnTo>
                  <a:pt x="4841" y="4634"/>
                </a:lnTo>
                <a:lnTo>
                  <a:pt x="4841" y="4199"/>
                </a:lnTo>
                <a:lnTo>
                  <a:pt x="4330" y="4199"/>
                </a:lnTo>
                <a:close/>
                <a:moveTo>
                  <a:pt x="3789" y="4199"/>
                </a:moveTo>
                <a:lnTo>
                  <a:pt x="3789" y="4634"/>
                </a:lnTo>
                <a:lnTo>
                  <a:pt x="4300" y="4634"/>
                </a:lnTo>
                <a:lnTo>
                  <a:pt x="4300" y="4199"/>
                </a:lnTo>
                <a:lnTo>
                  <a:pt x="3789" y="4199"/>
                </a:lnTo>
                <a:close/>
                <a:moveTo>
                  <a:pt x="3247" y="4199"/>
                </a:moveTo>
                <a:lnTo>
                  <a:pt x="3247" y="4634"/>
                </a:lnTo>
                <a:lnTo>
                  <a:pt x="3758" y="4634"/>
                </a:lnTo>
                <a:lnTo>
                  <a:pt x="3758" y="4199"/>
                </a:lnTo>
                <a:lnTo>
                  <a:pt x="3247" y="4199"/>
                </a:lnTo>
                <a:close/>
                <a:moveTo>
                  <a:pt x="2705" y="4199"/>
                </a:moveTo>
                <a:lnTo>
                  <a:pt x="2705" y="4634"/>
                </a:lnTo>
                <a:lnTo>
                  <a:pt x="3216" y="4634"/>
                </a:lnTo>
                <a:lnTo>
                  <a:pt x="3216" y="4199"/>
                </a:lnTo>
                <a:lnTo>
                  <a:pt x="2705" y="4199"/>
                </a:lnTo>
                <a:close/>
                <a:moveTo>
                  <a:pt x="2164" y="4199"/>
                </a:moveTo>
                <a:lnTo>
                  <a:pt x="2164" y="4634"/>
                </a:lnTo>
                <a:lnTo>
                  <a:pt x="2675" y="4634"/>
                </a:lnTo>
                <a:lnTo>
                  <a:pt x="2675" y="4199"/>
                </a:lnTo>
                <a:lnTo>
                  <a:pt x="2164" y="4199"/>
                </a:lnTo>
                <a:close/>
                <a:moveTo>
                  <a:pt x="1622" y="4199"/>
                </a:moveTo>
                <a:lnTo>
                  <a:pt x="1622" y="4634"/>
                </a:lnTo>
                <a:lnTo>
                  <a:pt x="2133" y="4634"/>
                </a:lnTo>
                <a:lnTo>
                  <a:pt x="2133" y="4199"/>
                </a:lnTo>
                <a:lnTo>
                  <a:pt x="1622" y="4199"/>
                </a:lnTo>
                <a:close/>
                <a:moveTo>
                  <a:pt x="1080" y="4199"/>
                </a:moveTo>
                <a:lnTo>
                  <a:pt x="1080" y="4634"/>
                </a:lnTo>
                <a:lnTo>
                  <a:pt x="1591" y="4634"/>
                </a:lnTo>
                <a:lnTo>
                  <a:pt x="1591" y="4199"/>
                </a:lnTo>
                <a:lnTo>
                  <a:pt x="1080" y="4199"/>
                </a:lnTo>
                <a:close/>
                <a:moveTo>
                  <a:pt x="539" y="4199"/>
                </a:moveTo>
                <a:lnTo>
                  <a:pt x="539" y="4634"/>
                </a:lnTo>
                <a:lnTo>
                  <a:pt x="1049" y="4634"/>
                </a:lnTo>
                <a:lnTo>
                  <a:pt x="1049" y="4199"/>
                </a:lnTo>
                <a:lnTo>
                  <a:pt x="539" y="4199"/>
                </a:lnTo>
                <a:close/>
                <a:moveTo>
                  <a:pt x="31" y="4199"/>
                </a:moveTo>
                <a:lnTo>
                  <a:pt x="31" y="4634"/>
                </a:lnTo>
                <a:lnTo>
                  <a:pt x="508" y="4634"/>
                </a:lnTo>
                <a:lnTo>
                  <a:pt x="508" y="4199"/>
                </a:lnTo>
                <a:lnTo>
                  <a:pt x="31" y="4199"/>
                </a:lnTo>
                <a:close/>
                <a:moveTo>
                  <a:pt x="14622" y="3735"/>
                </a:moveTo>
                <a:lnTo>
                  <a:pt x="14622" y="4170"/>
                </a:lnTo>
                <a:lnTo>
                  <a:pt x="15133" y="4170"/>
                </a:lnTo>
                <a:lnTo>
                  <a:pt x="15133" y="3735"/>
                </a:lnTo>
                <a:lnTo>
                  <a:pt x="14622" y="3735"/>
                </a:lnTo>
                <a:close/>
                <a:moveTo>
                  <a:pt x="14081" y="3735"/>
                </a:moveTo>
                <a:lnTo>
                  <a:pt x="14081" y="4170"/>
                </a:lnTo>
                <a:lnTo>
                  <a:pt x="14592" y="4170"/>
                </a:lnTo>
                <a:lnTo>
                  <a:pt x="14592" y="3735"/>
                </a:lnTo>
                <a:lnTo>
                  <a:pt x="14081" y="3735"/>
                </a:lnTo>
                <a:close/>
                <a:moveTo>
                  <a:pt x="13539" y="3735"/>
                </a:moveTo>
                <a:lnTo>
                  <a:pt x="13539" y="4170"/>
                </a:lnTo>
                <a:lnTo>
                  <a:pt x="14050" y="4170"/>
                </a:lnTo>
                <a:lnTo>
                  <a:pt x="14050" y="3735"/>
                </a:lnTo>
                <a:lnTo>
                  <a:pt x="13539" y="3735"/>
                </a:lnTo>
                <a:close/>
                <a:moveTo>
                  <a:pt x="12997" y="3735"/>
                </a:moveTo>
                <a:lnTo>
                  <a:pt x="12997" y="4170"/>
                </a:lnTo>
                <a:lnTo>
                  <a:pt x="13508" y="4170"/>
                </a:lnTo>
                <a:lnTo>
                  <a:pt x="13508" y="3735"/>
                </a:lnTo>
                <a:lnTo>
                  <a:pt x="12997" y="3735"/>
                </a:lnTo>
                <a:close/>
                <a:moveTo>
                  <a:pt x="12456" y="3735"/>
                </a:moveTo>
                <a:lnTo>
                  <a:pt x="12456" y="4170"/>
                </a:lnTo>
                <a:lnTo>
                  <a:pt x="12967" y="4170"/>
                </a:lnTo>
                <a:lnTo>
                  <a:pt x="12967" y="3735"/>
                </a:lnTo>
                <a:lnTo>
                  <a:pt x="12456" y="3735"/>
                </a:lnTo>
                <a:close/>
                <a:moveTo>
                  <a:pt x="11914" y="3735"/>
                </a:moveTo>
                <a:lnTo>
                  <a:pt x="11914" y="4170"/>
                </a:lnTo>
                <a:lnTo>
                  <a:pt x="12425" y="4170"/>
                </a:lnTo>
                <a:lnTo>
                  <a:pt x="12425" y="3735"/>
                </a:lnTo>
                <a:lnTo>
                  <a:pt x="11914" y="3735"/>
                </a:lnTo>
                <a:close/>
                <a:moveTo>
                  <a:pt x="11372" y="3735"/>
                </a:moveTo>
                <a:lnTo>
                  <a:pt x="11372" y="4170"/>
                </a:lnTo>
                <a:lnTo>
                  <a:pt x="11883" y="4170"/>
                </a:lnTo>
                <a:lnTo>
                  <a:pt x="11883" y="3735"/>
                </a:lnTo>
                <a:lnTo>
                  <a:pt x="11372" y="3735"/>
                </a:lnTo>
                <a:close/>
                <a:moveTo>
                  <a:pt x="10831" y="3735"/>
                </a:moveTo>
                <a:lnTo>
                  <a:pt x="10831" y="4170"/>
                </a:lnTo>
                <a:lnTo>
                  <a:pt x="11341" y="4170"/>
                </a:lnTo>
                <a:lnTo>
                  <a:pt x="11341" y="3735"/>
                </a:lnTo>
                <a:lnTo>
                  <a:pt x="10831" y="3735"/>
                </a:lnTo>
                <a:close/>
                <a:moveTo>
                  <a:pt x="10289" y="3735"/>
                </a:moveTo>
                <a:lnTo>
                  <a:pt x="10289" y="4170"/>
                </a:lnTo>
                <a:lnTo>
                  <a:pt x="10800" y="4170"/>
                </a:lnTo>
                <a:lnTo>
                  <a:pt x="10800" y="3735"/>
                </a:lnTo>
                <a:lnTo>
                  <a:pt x="10289" y="3735"/>
                </a:lnTo>
                <a:close/>
                <a:moveTo>
                  <a:pt x="9747" y="3735"/>
                </a:moveTo>
                <a:lnTo>
                  <a:pt x="9747" y="4170"/>
                </a:lnTo>
                <a:lnTo>
                  <a:pt x="10258" y="4170"/>
                </a:lnTo>
                <a:lnTo>
                  <a:pt x="10258" y="3735"/>
                </a:lnTo>
                <a:lnTo>
                  <a:pt x="9747" y="3735"/>
                </a:lnTo>
                <a:close/>
                <a:moveTo>
                  <a:pt x="9206" y="3735"/>
                </a:moveTo>
                <a:lnTo>
                  <a:pt x="9206" y="4170"/>
                </a:lnTo>
                <a:lnTo>
                  <a:pt x="9716" y="4170"/>
                </a:lnTo>
                <a:lnTo>
                  <a:pt x="9716" y="3735"/>
                </a:lnTo>
                <a:lnTo>
                  <a:pt x="9206" y="3735"/>
                </a:lnTo>
                <a:close/>
                <a:moveTo>
                  <a:pt x="8664" y="3735"/>
                </a:moveTo>
                <a:lnTo>
                  <a:pt x="8664" y="4170"/>
                </a:lnTo>
                <a:lnTo>
                  <a:pt x="9175" y="4170"/>
                </a:lnTo>
                <a:lnTo>
                  <a:pt x="9175" y="3735"/>
                </a:lnTo>
                <a:lnTo>
                  <a:pt x="8664" y="3735"/>
                </a:lnTo>
                <a:close/>
                <a:moveTo>
                  <a:pt x="8122" y="3735"/>
                </a:moveTo>
                <a:lnTo>
                  <a:pt x="8122" y="4170"/>
                </a:lnTo>
                <a:lnTo>
                  <a:pt x="8633" y="4170"/>
                </a:lnTo>
                <a:lnTo>
                  <a:pt x="8633" y="3735"/>
                </a:lnTo>
                <a:lnTo>
                  <a:pt x="8122" y="3735"/>
                </a:lnTo>
                <a:close/>
                <a:moveTo>
                  <a:pt x="7581" y="3735"/>
                </a:moveTo>
                <a:lnTo>
                  <a:pt x="7581" y="4170"/>
                </a:lnTo>
                <a:lnTo>
                  <a:pt x="8091" y="4170"/>
                </a:lnTo>
                <a:lnTo>
                  <a:pt x="8091" y="3735"/>
                </a:lnTo>
                <a:lnTo>
                  <a:pt x="7581" y="3735"/>
                </a:lnTo>
                <a:close/>
                <a:moveTo>
                  <a:pt x="7039" y="3735"/>
                </a:moveTo>
                <a:lnTo>
                  <a:pt x="7039" y="4170"/>
                </a:lnTo>
                <a:lnTo>
                  <a:pt x="7550" y="4170"/>
                </a:lnTo>
                <a:lnTo>
                  <a:pt x="7550" y="3735"/>
                </a:lnTo>
                <a:lnTo>
                  <a:pt x="7039" y="3735"/>
                </a:lnTo>
                <a:close/>
                <a:moveTo>
                  <a:pt x="6497" y="3735"/>
                </a:moveTo>
                <a:lnTo>
                  <a:pt x="6497" y="4170"/>
                </a:lnTo>
                <a:lnTo>
                  <a:pt x="7008" y="4170"/>
                </a:lnTo>
                <a:lnTo>
                  <a:pt x="7008" y="3735"/>
                </a:lnTo>
                <a:lnTo>
                  <a:pt x="6497" y="3735"/>
                </a:lnTo>
                <a:close/>
                <a:moveTo>
                  <a:pt x="5955" y="3735"/>
                </a:moveTo>
                <a:lnTo>
                  <a:pt x="5955" y="4170"/>
                </a:lnTo>
                <a:lnTo>
                  <a:pt x="6466" y="4170"/>
                </a:lnTo>
                <a:lnTo>
                  <a:pt x="6466" y="3735"/>
                </a:lnTo>
                <a:lnTo>
                  <a:pt x="5955" y="3735"/>
                </a:lnTo>
                <a:close/>
                <a:moveTo>
                  <a:pt x="5414" y="3735"/>
                </a:moveTo>
                <a:lnTo>
                  <a:pt x="5414" y="4170"/>
                </a:lnTo>
                <a:lnTo>
                  <a:pt x="5925" y="4170"/>
                </a:lnTo>
                <a:lnTo>
                  <a:pt x="5925" y="3735"/>
                </a:lnTo>
                <a:lnTo>
                  <a:pt x="5414" y="3735"/>
                </a:lnTo>
                <a:close/>
                <a:moveTo>
                  <a:pt x="4872" y="3735"/>
                </a:moveTo>
                <a:lnTo>
                  <a:pt x="4872" y="4170"/>
                </a:lnTo>
                <a:lnTo>
                  <a:pt x="5383" y="4170"/>
                </a:lnTo>
                <a:lnTo>
                  <a:pt x="5383" y="3735"/>
                </a:lnTo>
                <a:lnTo>
                  <a:pt x="4872" y="3735"/>
                </a:lnTo>
                <a:close/>
                <a:moveTo>
                  <a:pt x="4330" y="3735"/>
                </a:moveTo>
                <a:lnTo>
                  <a:pt x="4330" y="4170"/>
                </a:lnTo>
                <a:lnTo>
                  <a:pt x="4841" y="4170"/>
                </a:lnTo>
                <a:lnTo>
                  <a:pt x="4841" y="3735"/>
                </a:lnTo>
                <a:lnTo>
                  <a:pt x="4330" y="3735"/>
                </a:lnTo>
                <a:close/>
                <a:moveTo>
                  <a:pt x="3789" y="3735"/>
                </a:moveTo>
                <a:lnTo>
                  <a:pt x="3789" y="4170"/>
                </a:lnTo>
                <a:lnTo>
                  <a:pt x="4300" y="4170"/>
                </a:lnTo>
                <a:lnTo>
                  <a:pt x="4300" y="3735"/>
                </a:lnTo>
                <a:lnTo>
                  <a:pt x="3789" y="3735"/>
                </a:lnTo>
                <a:close/>
                <a:moveTo>
                  <a:pt x="3247" y="3735"/>
                </a:moveTo>
                <a:lnTo>
                  <a:pt x="3247" y="4170"/>
                </a:lnTo>
                <a:lnTo>
                  <a:pt x="3758" y="4170"/>
                </a:lnTo>
                <a:lnTo>
                  <a:pt x="3758" y="3735"/>
                </a:lnTo>
                <a:lnTo>
                  <a:pt x="3247" y="3735"/>
                </a:lnTo>
                <a:close/>
                <a:moveTo>
                  <a:pt x="2705" y="3735"/>
                </a:moveTo>
                <a:lnTo>
                  <a:pt x="2705" y="4170"/>
                </a:lnTo>
                <a:lnTo>
                  <a:pt x="3216" y="4170"/>
                </a:lnTo>
                <a:lnTo>
                  <a:pt x="3216" y="3735"/>
                </a:lnTo>
                <a:lnTo>
                  <a:pt x="2705" y="3735"/>
                </a:lnTo>
                <a:close/>
                <a:moveTo>
                  <a:pt x="2164" y="3735"/>
                </a:moveTo>
                <a:lnTo>
                  <a:pt x="2164" y="4170"/>
                </a:lnTo>
                <a:lnTo>
                  <a:pt x="2675" y="4170"/>
                </a:lnTo>
                <a:lnTo>
                  <a:pt x="2675" y="3735"/>
                </a:lnTo>
                <a:lnTo>
                  <a:pt x="2164" y="3735"/>
                </a:lnTo>
                <a:close/>
                <a:moveTo>
                  <a:pt x="1622" y="3735"/>
                </a:moveTo>
                <a:lnTo>
                  <a:pt x="1622" y="4170"/>
                </a:lnTo>
                <a:lnTo>
                  <a:pt x="2133" y="4170"/>
                </a:lnTo>
                <a:lnTo>
                  <a:pt x="2133" y="3735"/>
                </a:lnTo>
                <a:lnTo>
                  <a:pt x="1622" y="3735"/>
                </a:lnTo>
                <a:close/>
                <a:moveTo>
                  <a:pt x="1080" y="3735"/>
                </a:moveTo>
                <a:lnTo>
                  <a:pt x="1080" y="4170"/>
                </a:lnTo>
                <a:lnTo>
                  <a:pt x="1591" y="4170"/>
                </a:lnTo>
                <a:lnTo>
                  <a:pt x="1591" y="3735"/>
                </a:lnTo>
                <a:lnTo>
                  <a:pt x="1080" y="3735"/>
                </a:lnTo>
                <a:close/>
                <a:moveTo>
                  <a:pt x="539" y="3735"/>
                </a:moveTo>
                <a:lnTo>
                  <a:pt x="539" y="4170"/>
                </a:lnTo>
                <a:lnTo>
                  <a:pt x="1049" y="4170"/>
                </a:lnTo>
                <a:lnTo>
                  <a:pt x="1049" y="3735"/>
                </a:lnTo>
                <a:lnTo>
                  <a:pt x="539" y="3735"/>
                </a:lnTo>
                <a:close/>
                <a:moveTo>
                  <a:pt x="31" y="3735"/>
                </a:moveTo>
                <a:lnTo>
                  <a:pt x="31" y="4170"/>
                </a:lnTo>
                <a:lnTo>
                  <a:pt x="508" y="4170"/>
                </a:lnTo>
                <a:lnTo>
                  <a:pt x="508" y="3735"/>
                </a:lnTo>
                <a:lnTo>
                  <a:pt x="31" y="3735"/>
                </a:lnTo>
                <a:close/>
                <a:moveTo>
                  <a:pt x="14622" y="3271"/>
                </a:moveTo>
                <a:lnTo>
                  <a:pt x="14622" y="3706"/>
                </a:lnTo>
                <a:lnTo>
                  <a:pt x="15133" y="3706"/>
                </a:lnTo>
                <a:lnTo>
                  <a:pt x="15133" y="3271"/>
                </a:lnTo>
                <a:lnTo>
                  <a:pt x="14622" y="3271"/>
                </a:lnTo>
                <a:close/>
                <a:moveTo>
                  <a:pt x="14081" y="3271"/>
                </a:moveTo>
                <a:lnTo>
                  <a:pt x="14081" y="3706"/>
                </a:lnTo>
                <a:lnTo>
                  <a:pt x="14592" y="3706"/>
                </a:lnTo>
                <a:lnTo>
                  <a:pt x="14592" y="3271"/>
                </a:lnTo>
                <a:lnTo>
                  <a:pt x="14081" y="3271"/>
                </a:lnTo>
                <a:close/>
                <a:moveTo>
                  <a:pt x="13539" y="3271"/>
                </a:moveTo>
                <a:lnTo>
                  <a:pt x="13539" y="3706"/>
                </a:lnTo>
                <a:lnTo>
                  <a:pt x="14050" y="3706"/>
                </a:lnTo>
                <a:lnTo>
                  <a:pt x="14050" y="3271"/>
                </a:lnTo>
                <a:lnTo>
                  <a:pt x="13539" y="3271"/>
                </a:lnTo>
                <a:close/>
                <a:moveTo>
                  <a:pt x="12997" y="3271"/>
                </a:moveTo>
                <a:lnTo>
                  <a:pt x="12997" y="3706"/>
                </a:lnTo>
                <a:lnTo>
                  <a:pt x="13508" y="3706"/>
                </a:lnTo>
                <a:lnTo>
                  <a:pt x="13508" y="3271"/>
                </a:lnTo>
                <a:lnTo>
                  <a:pt x="12997" y="3271"/>
                </a:lnTo>
                <a:close/>
                <a:moveTo>
                  <a:pt x="12456" y="3271"/>
                </a:moveTo>
                <a:lnTo>
                  <a:pt x="12456" y="3706"/>
                </a:lnTo>
                <a:lnTo>
                  <a:pt x="12967" y="3706"/>
                </a:lnTo>
                <a:lnTo>
                  <a:pt x="12967" y="3271"/>
                </a:lnTo>
                <a:lnTo>
                  <a:pt x="12456" y="3271"/>
                </a:lnTo>
                <a:close/>
                <a:moveTo>
                  <a:pt x="11914" y="3271"/>
                </a:moveTo>
                <a:lnTo>
                  <a:pt x="11914" y="3706"/>
                </a:lnTo>
                <a:lnTo>
                  <a:pt x="12425" y="3706"/>
                </a:lnTo>
                <a:lnTo>
                  <a:pt x="12425" y="3271"/>
                </a:lnTo>
                <a:lnTo>
                  <a:pt x="11914" y="3271"/>
                </a:lnTo>
                <a:close/>
                <a:moveTo>
                  <a:pt x="11372" y="3271"/>
                </a:moveTo>
                <a:lnTo>
                  <a:pt x="11372" y="3706"/>
                </a:lnTo>
                <a:lnTo>
                  <a:pt x="11883" y="3706"/>
                </a:lnTo>
                <a:lnTo>
                  <a:pt x="11883" y="3271"/>
                </a:lnTo>
                <a:lnTo>
                  <a:pt x="11372" y="3271"/>
                </a:lnTo>
                <a:close/>
                <a:moveTo>
                  <a:pt x="10831" y="3271"/>
                </a:moveTo>
                <a:lnTo>
                  <a:pt x="10831" y="3706"/>
                </a:lnTo>
                <a:lnTo>
                  <a:pt x="11341" y="3706"/>
                </a:lnTo>
                <a:lnTo>
                  <a:pt x="11341" y="3271"/>
                </a:lnTo>
                <a:lnTo>
                  <a:pt x="10831" y="3271"/>
                </a:lnTo>
                <a:close/>
                <a:moveTo>
                  <a:pt x="10289" y="3271"/>
                </a:moveTo>
                <a:lnTo>
                  <a:pt x="10289" y="3706"/>
                </a:lnTo>
                <a:lnTo>
                  <a:pt x="10800" y="3706"/>
                </a:lnTo>
                <a:lnTo>
                  <a:pt x="10800" y="3271"/>
                </a:lnTo>
                <a:lnTo>
                  <a:pt x="10289" y="3271"/>
                </a:lnTo>
                <a:close/>
                <a:moveTo>
                  <a:pt x="9747" y="3271"/>
                </a:moveTo>
                <a:lnTo>
                  <a:pt x="9747" y="3706"/>
                </a:lnTo>
                <a:lnTo>
                  <a:pt x="10258" y="3706"/>
                </a:lnTo>
                <a:lnTo>
                  <a:pt x="10258" y="3271"/>
                </a:lnTo>
                <a:lnTo>
                  <a:pt x="9747" y="3271"/>
                </a:lnTo>
                <a:close/>
                <a:moveTo>
                  <a:pt x="9206" y="3271"/>
                </a:moveTo>
                <a:lnTo>
                  <a:pt x="9206" y="3706"/>
                </a:lnTo>
                <a:lnTo>
                  <a:pt x="9716" y="3706"/>
                </a:lnTo>
                <a:lnTo>
                  <a:pt x="9716" y="3271"/>
                </a:lnTo>
                <a:lnTo>
                  <a:pt x="9206" y="3271"/>
                </a:lnTo>
                <a:close/>
                <a:moveTo>
                  <a:pt x="8664" y="3271"/>
                </a:moveTo>
                <a:lnTo>
                  <a:pt x="8664" y="3706"/>
                </a:lnTo>
                <a:lnTo>
                  <a:pt x="9175" y="3706"/>
                </a:lnTo>
                <a:lnTo>
                  <a:pt x="9175" y="3271"/>
                </a:lnTo>
                <a:lnTo>
                  <a:pt x="8664" y="3271"/>
                </a:lnTo>
                <a:close/>
                <a:moveTo>
                  <a:pt x="8122" y="3271"/>
                </a:moveTo>
                <a:lnTo>
                  <a:pt x="8122" y="3706"/>
                </a:lnTo>
                <a:lnTo>
                  <a:pt x="8633" y="3706"/>
                </a:lnTo>
                <a:lnTo>
                  <a:pt x="8633" y="3271"/>
                </a:lnTo>
                <a:lnTo>
                  <a:pt x="8122" y="3271"/>
                </a:lnTo>
                <a:close/>
                <a:moveTo>
                  <a:pt x="7581" y="3271"/>
                </a:moveTo>
                <a:lnTo>
                  <a:pt x="7581" y="3706"/>
                </a:lnTo>
                <a:lnTo>
                  <a:pt x="8091" y="3706"/>
                </a:lnTo>
                <a:lnTo>
                  <a:pt x="8091" y="3271"/>
                </a:lnTo>
                <a:lnTo>
                  <a:pt x="7581" y="3271"/>
                </a:lnTo>
                <a:close/>
                <a:moveTo>
                  <a:pt x="7039" y="3271"/>
                </a:moveTo>
                <a:lnTo>
                  <a:pt x="7039" y="3706"/>
                </a:lnTo>
                <a:lnTo>
                  <a:pt x="7550" y="3706"/>
                </a:lnTo>
                <a:lnTo>
                  <a:pt x="7550" y="3271"/>
                </a:lnTo>
                <a:lnTo>
                  <a:pt x="7039" y="3271"/>
                </a:lnTo>
                <a:close/>
                <a:moveTo>
                  <a:pt x="6497" y="3271"/>
                </a:moveTo>
                <a:lnTo>
                  <a:pt x="6497" y="3706"/>
                </a:lnTo>
                <a:lnTo>
                  <a:pt x="7008" y="3706"/>
                </a:lnTo>
                <a:lnTo>
                  <a:pt x="7008" y="3271"/>
                </a:lnTo>
                <a:lnTo>
                  <a:pt x="6497" y="3271"/>
                </a:lnTo>
                <a:close/>
                <a:moveTo>
                  <a:pt x="5955" y="3271"/>
                </a:moveTo>
                <a:lnTo>
                  <a:pt x="5955" y="3706"/>
                </a:lnTo>
                <a:lnTo>
                  <a:pt x="6466" y="3706"/>
                </a:lnTo>
                <a:lnTo>
                  <a:pt x="6466" y="3271"/>
                </a:lnTo>
                <a:lnTo>
                  <a:pt x="5955" y="3271"/>
                </a:lnTo>
                <a:close/>
                <a:moveTo>
                  <a:pt x="5414" y="3271"/>
                </a:moveTo>
                <a:lnTo>
                  <a:pt x="5414" y="3706"/>
                </a:lnTo>
                <a:lnTo>
                  <a:pt x="5925" y="3706"/>
                </a:lnTo>
                <a:lnTo>
                  <a:pt x="5925" y="3271"/>
                </a:lnTo>
                <a:lnTo>
                  <a:pt x="5414" y="3271"/>
                </a:lnTo>
                <a:close/>
                <a:moveTo>
                  <a:pt x="4872" y="3271"/>
                </a:moveTo>
                <a:lnTo>
                  <a:pt x="4872" y="3706"/>
                </a:lnTo>
                <a:lnTo>
                  <a:pt x="5383" y="3706"/>
                </a:lnTo>
                <a:lnTo>
                  <a:pt x="5383" y="3271"/>
                </a:lnTo>
                <a:lnTo>
                  <a:pt x="4872" y="3271"/>
                </a:lnTo>
                <a:close/>
                <a:moveTo>
                  <a:pt x="4330" y="3271"/>
                </a:moveTo>
                <a:lnTo>
                  <a:pt x="4330" y="3706"/>
                </a:lnTo>
                <a:lnTo>
                  <a:pt x="4841" y="3706"/>
                </a:lnTo>
                <a:lnTo>
                  <a:pt x="4841" y="3271"/>
                </a:lnTo>
                <a:lnTo>
                  <a:pt x="4330" y="3271"/>
                </a:lnTo>
                <a:close/>
                <a:moveTo>
                  <a:pt x="3789" y="3271"/>
                </a:moveTo>
                <a:lnTo>
                  <a:pt x="3789" y="3706"/>
                </a:lnTo>
                <a:lnTo>
                  <a:pt x="4300" y="3706"/>
                </a:lnTo>
                <a:lnTo>
                  <a:pt x="4300" y="3271"/>
                </a:lnTo>
                <a:lnTo>
                  <a:pt x="3789" y="3271"/>
                </a:lnTo>
                <a:close/>
                <a:moveTo>
                  <a:pt x="3247" y="3271"/>
                </a:moveTo>
                <a:lnTo>
                  <a:pt x="3247" y="3706"/>
                </a:lnTo>
                <a:lnTo>
                  <a:pt x="3758" y="3706"/>
                </a:lnTo>
                <a:lnTo>
                  <a:pt x="3758" y="3271"/>
                </a:lnTo>
                <a:lnTo>
                  <a:pt x="3247" y="3271"/>
                </a:lnTo>
                <a:close/>
                <a:moveTo>
                  <a:pt x="2705" y="3271"/>
                </a:moveTo>
                <a:lnTo>
                  <a:pt x="2705" y="3706"/>
                </a:lnTo>
                <a:lnTo>
                  <a:pt x="3216" y="3706"/>
                </a:lnTo>
                <a:lnTo>
                  <a:pt x="3216" y="3271"/>
                </a:lnTo>
                <a:lnTo>
                  <a:pt x="2705" y="3271"/>
                </a:lnTo>
                <a:close/>
                <a:moveTo>
                  <a:pt x="2164" y="3271"/>
                </a:moveTo>
                <a:lnTo>
                  <a:pt x="2164" y="3706"/>
                </a:lnTo>
                <a:lnTo>
                  <a:pt x="2675" y="3706"/>
                </a:lnTo>
                <a:lnTo>
                  <a:pt x="2675" y="3271"/>
                </a:lnTo>
                <a:lnTo>
                  <a:pt x="2164" y="3271"/>
                </a:lnTo>
                <a:close/>
                <a:moveTo>
                  <a:pt x="1622" y="3271"/>
                </a:moveTo>
                <a:lnTo>
                  <a:pt x="1622" y="3706"/>
                </a:lnTo>
                <a:lnTo>
                  <a:pt x="2133" y="3706"/>
                </a:lnTo>
                <a:lnTo>
                  <a:pt x="2133" y="3271"/>
                </a:lnTo>
                <a:lnTo>
                  <a:pt x="1622" y="3271"/>
                </a:lnTo>
                <a:close/>
                <a:moveTo>
                  <a:pt x="1080" y="3271"/>
                </a:moveTo>
                <a:lnTo>
                  <a:pt x="1080" y="3706"/>
                </a:lnTo>
                <a:lnTo>
                  <a:pt x="1591" y="3706"/>
                </a:lnTo>
                <a:lnTo>
                  <a:pt x="1591" y="3271"/>
                </a:lnTo>
                <a:lnTo>
                  <a:pt x="1080" y="3271"/>
                </a:lnTo>
                <a:close/>
                <a:moveTo>
                  <a:pt x="539" y="3271"/>
                </a:moveTo>
                <a:lnTo>
                  <a:pt x="539" y="3706"/>
                </a:lnTo>
                <a:lnTo>
                  <a:pt x="1049" y="3706"/>
                </a:lnTo>
                <a:lnTo>
                  <a:pt x="1049" y="3271"/>
                </a:lnTo>
                <a:lnTo>
                  <a:pt x="539" y="3271"/>
                </a:lnTo>
                <a:close/>
                <a:moveTo>
                  <a:pt x="31" y="3271"/>
                </a:moveTo>
                <a:lnTo>
                  <a:pt x="31" y="3706"/>
                </a:lnTo>
                <a:lnTo>
                  <a:pt x="508" y="3706"/>
                </a:lnTo>
                <a:lnTo>
                  <a:pt x="508" y="3271"/>
                </a:lnTo>
                <a:lnTo>
                  <a:pt x="31" y="3271"/>
                </a:lnTo>
                <a:close/>
                <a:moveTo>
                  <a:pt x="14622" y="2807"/>
                </a:moveTo>
                <a:lnTo>
                  <a:pt x="14622" y="3243"/>
                </a:lnTo>
                <a:lnTo>
                  <a:pt x="15133" y="3243"/>
                </a:lnTo>
                <a:lnTo>
                  <a:pt x="15133" y="2807"/>
                </a:lnTo>
                <a:lnTo>
                  <a:pt x="14622" y="2807"/>
                </a:lnTo>
                <a:close/>
                <a:moveTo>
                  <a:pt x="14081" y="2807"/>
                </a:moveTo>
                <a:lnTo>
                  <a:pt x="14081" y="3243"/>
                </a:lnTo>
                <a:lnTo>
                  <a:pt x="14592" y="3243"/>
                </a:lnTo>
                <a:lnTo>
                  <a:pt x="14592" y="2807"/>
                </a:lnTo>
                <a:lnTo>
                  <a:pt x="14081" y="2807"/>
                </a:lnTo>
                <a:close/>
                <a:moveTo>
                  <a:pt x="13539" y="2807"/>
                </a:moveTo>
                <a:lnTo>
                  <a:pt x="13539" y="3243"/>
                </a:lnTo>
                <a:lnTo>
                  <a:pt x="14050" y="3243"/>
                </a:lnTo>
                <a:lnTo>
                  <a:pt x="14050" y="2807"/>
                </a:lnTo>
                <a:lnTo>
                  <a:pt x="13539" y="2807"/>
                </a:lnTo>
                <a:close/>
                <a:moveTo>
                  <a:pt x="12997" y="2807"/>
                </a:moveTo>
                <a:lnTo>
                  <a:pt x="12997" y="3243"/>
                </a:lnTo>
                <a:lnTo>
                  <a:pt x="13508" y="3243"/>
                </a:lnTo>
                <a:lnTo>
                  <a:pt x="13508" y="2807"/>
                </a:lnTo>
                <a:lnTo>
                  <a:pt x="12997" y="2807"/>
                </a:lnTo>
                <a:close/>
                <a:moveTo>
                  <a:pt x="12456" y="2807"/>
                </a:moveTo>
                <a:lnTo>
                  <a:pt x="12456" y="3243"/>
                </a:lnTo>
                <a:lnTo>
                  <a:pt x="12967" y="3243"/>
                </a:lnTo>
                <a:lnTo>
                  <a:pt x="12967" y="2807"/>
                </a:lnTo>
                <a:lnTo>
                  <a:pt x="12456" y="2807"/>
                </a:lnTo>
                <a:close/>
                <a:moveTo>
                  <a:pt x="11914" y="2807"/>
                </a:moveTo>
                <a:lnTo>
                  <a:pt x="11914" y="3243"/>
                </a:lnTo>
                <a:lnTo>
                  <a:pt x="12425" y="3243"/>
                </a:lnTo>
                <a:lnTo>
                  <a:pt x="12425" y="2807"/>
                </a:lnTo>
                <a:lnTo>
                  <a:pt x="11914" y="2807"/>
                </a:lnTo>
                <a:close/>
                <a:moveTo>
                  <a:pt x="11372" y="2807"/>
                </a:moveTo>
                <a:lnTo>
                  <a:pt x="11372" y="3243"/>
                </a:lnTo>
                <a:lnTo>
                  <a:pt x="11883" y="3243"/>
                </a:lnTo>
                <a:lnTo>
                  <a:pt x="11883" y="2807"/>
                </a:lnTo>
                <a:lnTo>
                  <a:pt x="11372" y="2807"/>
                </a:lnTo>
                <a:close/>
                <a:moveTo>
                  <a:pt x="10831" y="2807"/>
                </a:moveTo>
                <a:lnTo>
                  <a:pt x="10831" y="3243"/>
                </a:lnTo>
                <a:lnTo>
                  <a:pt x="11341" y="3243"/>
                </a:lnTo>
                <a:lnTo>
                  <a:pt x="11341" y="2807"/>
                </a:lnTo>
                <a:lnTo>
                  <a:pt x="10831" y="2807"/>
                </a:lnTo>
                <a:close/>
                <a:moveTo>
                  <a:pt x="10289" y="2807"/>
                </a:moveTo>
                <a:lnTo>
                  <a:pt x="10289" y="3243"/>
                </a:lnTo>
                <a:lnTo>
                  <a:pt x="10800" y="3243"/>
                </a:lnTo>
                <a:lnTo>
                  <a:pt x="10800" y="2807"/>
                </a:lnTo>
                <a:lnTo>
                  <a:pt x="10289" y="2807"/>
                </a:lnTo>
                <a:close/>
                <a:moveTo>
                  <a:pt x="9747" y="2807"/>
                </a:moveTo>
                <a:lnTo>
                  <a:pt x="9747" y="3243"/>
                </a:lnTo>
                <a:lnTo>
                  <a:pt x="10258" y="3243"/>
                </a:lnTo>
                <a:lnTo>
                  <a:pt x="10258" y="2807"/>
                </a:lnTo>
                <a:lnTo>
                  <a:pt x="9747" y="2807"/>
                </a:lnTo>
                <a:close/>
                <a:moveTo>
                  <a:pt x="9206" y="2807"/>
                </a:moveTo>
                <a:lnTo>
                  <a:pt x="9206" y="3243"/>
                </a:lnTo>
                <a:lnTo>
                  <a:pt x="9716" y="3243"/>
                </a:lnTo>
                <a:lnTo>
                  <a:pt x="9716" y="2807"/>
                </a:lnTo>
                <a:lnTo>
                  <a:pt x="9206" y="2807"/>
                </a:lnTo>
                <a:close/>
                <a:moveTo>
                  <a:pt x="8664" y="2807"/>
                </a:moveTo>
                <a:lnTo>
                  <a:pt x="8664" y="3243"/>
                </a:lnTo>
                <a:lnTo>
                  <a:pt x="9175" y="3243"/>
                </a:lnTo>
                <a:lnTo>
                  <a:pt x="9175" y="2807"/>
                </a:lnTo>
                <a:lnTo>
                  <a:pt x="8664" y="2807"/>
                </a:lnTo>
                <a:close/>
                <a:moveTo>
                  <a:pt x="8122" y="2807"/>
                </a:moveTo>
                <a:lnTo>
                  <a:pt x="8122" y="3243"/>
                </a:lnTo>
                <a:lnTo>
                  <a:pt x="8633" y="3243"/>
                </a:lnTo>
                <a:lnTo>
                  <a:pt x="8633" y="2807"/>
                </a:lnTo>
                <a:lnTo>
                  <a:pt x="8122" y="2807"/>
                </a:lnTo>
                <a:close/>
                <a:moveTo>
                  <a:pt x="7581" y="2807"/>
                </a:moveTo>
                <a:lnTo>
                  <a:pt x="7581" y="3243"/>
                </a:lnTo>
                <a:lnTo>
                  <a:pt x="8091" y="3243"/>
                </a:lnTo>
                <a:lnTo>
                  <a:pt x="8091" y="2807"/>
                </a:lnTo>
                <a:lnTo>
                  <a:pt x="7581" y="2807"/>
                </a:lnTo>
                <a:close/>
                <a:moveTo>
                  <a:pt x="7039" y="2807"/>
                </a:moveTo>
                <a:lnTo>
                  <a:pt x="7039" y="3243"/>
                </a:lnTo>
                <a:lnTo>
                  <a:pt x="7550" y="3243"/>
                </a:lnTo>
                <a:lnTo>
                  <a:pt x="7550" y="2807"/>
                </a:lnTo>
                <a:lnTo>
                  <a:pt x="7039" y="2807"/>
                </a:lnTo>
                <a:close/>
                <a:moveTo>
                  <a:pt x="6497" y="2807"/>
                </a:moveTo>
                <a:lnTo>
                  <a:pt x="6497" y="3243"/>
                </a:lnTo>
                <a:lnTo>
                  <a:pt x="7008" y="3243"/>
                </a:lnTo>
                <a:lnTo>
                  <a:pt x="7008" y="2807"/>
                </a:lnTo>
                <a:lnTo>
                  <a:pt x="6497" y="2807"/>
                </a:lnTo>
                <a:close/>
                <a:moveTo>
                  <a:pt x="5955" y="2807"/>
                </a:moveTo>
                <a:lnTo>
                  <a:pt x="5955" y="3243"/>
                </a:lnTo>
                <a:lnTo>
                  <a:pt x="6466" y="3243"/>
                </a:lnTo>
                <a:lnTo>
                  <a:pt x="6466" y="2807"/>
                </a:lnTo>
                <a:lnTo>
                  <a:pt x="5955" y="2807"/>
                </a:lnTo>
                <a:close/>
                <a:moveTo>
                  <a:pt x="5414" y="2807"/>
                </a:moveTo>
                <a:lnTo>
                  <a:pt x="5414" y="3243"/>
                </a:lnTo>
                <a:lnTo>
                  <a:pt x="5925" y="3243"/>
                </a:lnTo>
                <a:lnTo>
                  <a:pt x="5925" y="2807"/>
                </a:lnTo>
                <a:lnTo>
                  <a:pt x="5414" y="2807"/>
                </a:lnTo>
                <a:close/>
                <a:moveTo>
                  <a:pt x="4872" y="2807"/>
                </a:moveTo>
                <a:lnTo>
                  <a:pt x="4872" y="3243"/>
                </a:lnTo>
                <a:lnTo>
                  <a:pt x="5383" y="3243"/>
                </a:lnTo>
                <a:lnTo>
                  <a:pt x="5383" y="2807"/>
                </a:lnTo>
                <a:lnTo>
                  <a:pt x="4872" y="2807"/>
                </a:lnTo>
                <a:close/>
                <a:moveTo>
                  <a:pt x="4330" y="2807"/>
                </a:moveTo>
                <a:lnTo>
                  <a:pt x="4330" y="3243"/>
                </a:lnTo>
                <a:lnTo>
                  <a:pt x="4841" y="3243"/>
                </a:lnTo>
                <a:lnTo>
                  <a:pt x="4841" y="2807"/>
                </a:lnTo>
                <a:lnTo>
                  <a:pt x="4330" y="2807"/>
                </a:lnTo>
                <a:close/>
                <a:moveTo>
                  <a:pt x="3789" y="2807"/>
                </a:moveTo>
                <a:lnTo>
                  <a:pt x="3789" y="3243"/>
                </a:lnTo>
                <a:lnTo>
                  <a:pt x="4300" y="3243"/>
                </a:lnTo>
                <a:lnTo>
                  <a:pt x="4300" y="2807"/>
                </a:lnTo>
                <a:lnTo>
                  <a:pt x="3789" y="2807"/>
                </a:lnTo>
                <a:close/>
                <a:moveTo>
                  <a:pt x="3247" y="2807"/>
                </a:moveTo>
                <a:lnTo>
                  <a:pt x="3247" y="3243"/>
                </a:lnTo>
                <a:lnTo>
                  <a:pt x="3758" y="3243"/>
                </a:lnTo>
                <a:lnTo>
                  <a:pt x="3758" y="2807"/>
                </a:lnTo>
                <a:lnTo>
                  <a:pt x="3247" y="2807"/>
                </a:lnTo>
                <a:close/>
                <a:moveTo>
                  <a:pt x="2705" y="2807"/>
                </a:moveTo>
                <a:lnTo>
                  <a:pt x="2705" y="3243"/>
                </a:lnTo>
                <a:lnTo>
                  <a:pt x="3216" y="3243"/>
                </a:lnTo>
                <a:lnTo>
                  <a:pt x="3216" y="2807"/>
                </a:lnTo>
                <a:lnTo>
                  <a:pt x="2705" y="2807"/>
                </a:lnTo>
                <a:close/>
                <a:moveTo>
                  <a:pt x="2164" y="2807"/>
                </a:moveTo>
                <a:lnTo>
                  <a:pt x="2164" y="3243"/>
                </a:lnTo>
                <a:lnTo>
                  <a:pt x="2675" y="3243"/>
                </a:lnTo>
                <a:lnTo>
                  <a:pt x="2675" y="2807"/>
                </a:lnTo>
                <a:lnTo>
                  <a:pt x="2164" y="2807"/>
                </a:lnTo>
                <a:close/>
                <a:moveTo>
                  <a:pt x="1622" y="2807"/>
                </a:moveTo>
                <a:lnTo>
                  <a:pt x="1622" y="3243"/>
                </a:lnTo>
                <a:lnTo>
                  <a:pt x="2133" y="3243"/>
                </a:lnTo>
                <a:lnTo>
                  <a:pt x="2133" y="2807"/>
                </a:lnTo>
                <a:lnTo>
                  <a:pt x="1622" y="2807"/>
                </a:lnTo>
                <a:close/>
                <a:moveTo>
                  <a:pt x="1080" y="2807"/>
                </a:moveTo>
                <a:lnTo>
                  <a:pt x="1080" y="3243"/>
                </a:lnTo>
                <a:lnTo>
                  <a:pt x="1591" y="3243"/>
                </a:lnTo>
                <a:lnTo>
                  <a:pt x="1591" y="2807"/>
                </a:lnTo>
                <a:lnTo>
                  <a:pt x="1080" y="2807"/>
                </a:lnTo>
                <a:close/>
                <a:moveTo>
                  <a:pt x="539" y="2807"/>
                </a:moveTo>
                <a:lnTo>
                  <a:pt x="539" y="3243"/>
                </a:lnTo>
                <a:lnTo>
                  <a:pt x="1049" y="3243"/>
                </a:lnTo>
                <a:lnTo>
                  <a:pt x="1049" y="2807"/>
                </a:lnTo>
                <a:lnTo>
                  <a:pt x="539" y="2807"/>
                </a:lnTo>
                <a:close/>
                <a:moveTo>
                  <a:pt x="31" y="2807"/>
                </a:moveTo>
                <a:lnTo>
                  <a:pt x="31" y="3243"/>
                </a:lnTo>
                <a:lnTo>
                  <a:pt x="508" y="3243"/>
                </a:lnTo>
                <a:lnTo>
                  <a:pt x="508" y="2807"/>
                </a:lnTo>
                <a:lnTo>
                  <a:pt x="31" y="2807"/>
                </a:lnTo>
                <a:close/>
                <a:moveTo>
                  <a:pt x="14622" y="2343"/>
                </a:moveTo>
                <a:lnTo>
                  <a:pt x="14622" y="2779"/>
                </a:lnTo>
                <a:lnTo>
                  <a:pt x="15133" y="2779"/>
                </a:lnTo>
                <a:lnTo>
                  <a:pt x="15133" y="2343"/>
                </a:lnTo>
                <a:lnTo>
                  <a:pt x="14622" y="2343"/>
                </a:lnTo>
                <a:close/>
                <a:moveTo>
                  <a:pt x="14081" y="2343"/>
                </a:moveTo>
                <a:lnTo>
                  <a:pt x="14081" y="2779"/>
                </a:lnTo>
                <a:lnTo>
                  <a:pt x="14592" y="2779"/>
                </a:lnTo>
                <a:lnTo>
                  <a:pt x="14592" y="2343"/>
                </a:lnTo>
                <a:lnTo>
                  <a:pt x="14081" y="2343"/>
                </a:lnTo>
                <a:close/>
                <a:moveTo>
                  <a:pt x="13539" y="2343"/>
                </a:moveTo>
                <a:lnTo>
                  <a:pt x="13539" y="2779"/>
                </a:lnTo>
                <a:lnTo>
                  <a:pt x="14050" y="2779"/>
                </a:lnTo>
                <a:lnTo>
                  <a:pt x="14050" y="2343"/>
                </a:lnTo>
                <a:lnTo>
                  <a:pt x="13539" y="2343"/>
                </a:lnTo>
                <a:close/>
                <a:moveTo>
                  <a:pt x="12997" y="2343"/>
                </a:moveTo>
                <a:lnTo>
                  <a:pt x="12997" y="2779"/>
                </a:lnTo>
                <a:lnTo>
                  <a:pt x="13508" y="2779"/>
                </a:lnTo>
                <a:lnTo>
                  <a:pt x="13508" y="2343"/>
                </a:lnTo>
                <a:lnTo>
                  <a:pt x="12997" y="2343"/>
                </a:lnTo>
                <a:close/>
                <a:moveTo>
                  <a:pt x="12456" y="2343"/>
                </a:moveTo>
                <a:lnTo>
                  <a:pt x="12456" y="2779"/>
                </a:lnTo>
                <a:lnTo>
                  <a:pt x="12967" y="2779"/>
                </a:lnTo>
                <a:lnTo>
                  <a:pt x="12967" y="2343"/>
                </a:lnTo>
                <a:lnTo>
                  <a:pt x="12456" y="2343"/>
                </a:lnTo>
                <a:close/>
                <a:moveTo>
                  <a:pt x="11914" y="2343"/>
                </a:moveTo>
                <a:lnTo>
                  <a:pt x="11914" y="2779"/>
                </a:lnTo>
                <a:lnTo>
                  <a:pt x="12425" y="2779"/>
                </a:lnTo>
                <a:lnTo>
                  <a:pt x="12425" y="2343"/>
                </a:lnTo>
                <a:lnTo>
                  <a:pt x="11914" y="2343"/>
                </a:lnTo>
                <a:close/>
                <a:moveTo>
                  <a:pt x="11372" y="2343"/>
                </a:moveTo>
                <a:lnTo>
                  <a:pt x="11372" y="2779"/>
                </a:lnTo>
                <a:lnTo>
                  <a:pt x="11883" y="2779"/>
                </a:lnTo>
                <a:lnTo>
                  <a:pt x="11883" y="2343"/>
                </a:lnTo>
                <a:lnTo>
                  <a:pt x="11372" y="2343"/>
                </a:lnTo>
                <a:close/>
                <a:moveTo>
                  <a:pt x="10831" y="2343"/>
                </a:moveTo>
                <a:lnTo>
                  <a:pt x="10831" y="2779"/>
                </a:lnTo>
                <a:lnTo>
                  <a:pt x="11341" y="2779"/>
                </a:lnTo>
                <a:lnTo>
                  <a:pt x="11341" y="2343"/>
                </a:lnTo>
                <a:lnTo>
                  <a:pt x="10831" y="2343"/>
                </a:lnTo>
                <a:close/>
                <a:moveTo>
                  <a:pt x="10289" y="2343"/>
                </a:moveTo>
                <a:lnTo>
                  <a:pt x="10289" y="2779"/>
                </a:lnTo>
                <a:lnTo>
                  <a:pt x="10800" y="2779"/>
                </a:lnTo>
                <a:lnTo>
                  <a:pt x="10800" y="2343"/>
                </a:lnTo>
                <a:lnTo>
                  <a:pt x="10289" y="2343"/>
                </a:lnTo>
                <a:close/>
                <a:moveTo>
                  <a:pt x="9747" y="2343"/>
                </a:moveTo>
                <a:lnTo>
                  <a:pt x="9747" y="2779"/>
                </a:lnTo>
                <a:lnTo>
                  <a:pt x="10258" y="2779"/>
                </a:lnTo>
                <a:lnTo>
                  <a:pt x="10258" y="2343"/>
                </a:lnTo>
                <a:lnTo>
                  <a:pt x="9747" y="2343"/>
                </a:lnTo>
                <a:close/>
                <a:moveTo>
                  <a:pt x="9206" y="2343"/>
                </a:moveTo>
                <a:lnTo>
                  <a:pt x="9206" y="2779"/>
                </a:lnTo>
                <a:lnTo>
                  <a:pt x="9716" y="2779"/>
                </a:lnTo>
                <a:lnTo>
                  <a:pt x="9716" y="2343"/>
                </a:lnTo>
                <a:lnTo>
                  <a:pt x="9206" y="2343"/>
                </a:lnTo>
                <a:close/>
                <a:moveTo>
                  <a:pt x="8664" y="2343"/>
                </a:moveTo>
                <a:lnTo>
                  <a:pt x="8664" y="2779"/>
                </a:lnTo>
                <a:lnTo>
                  <a:pt x="9175" y="2779"/>
                </a:lnTo>
                <a:lnTo>
                  <a:pt x="9175" y="2343"/>
                </a:lnTo>
                <a:lnTo>
                  <a:pt x="8664" y="2343"/>
                </a:lnTo>
                <a:close/>
                <a:moveTo>
                  <a:pt x="8122" y="2343"/>
                </a:moveTo>
                <a:lnTo>
                  <a:pt x="8122" y="2779"/>
                </a:lnTo>
                <a:lnTo>
                  <a:pt x="8633" y="2779"/>
                </a:lnTo>
                <a:lnTo>
                  <a:pt x="8633" y="2343"/>
                </a:lnTo>
                <a:lnTo>
                  <a:pt x="8122" y="2343"/>
                </a:lnTo>
                <a:close/>
                <a:moveTo>
                  <a:pt x="7581" y="2343"/>
                </a:moveTo>
                <a:lnTo>
                  <a:pt x="7581" y="2779"/>
                </a:lnTo>
                <a:lnTo>
                  <a:pt x="8091" y="2779"/>
                </a:lnTo>
                <a:lnTo>
                  <a:pt x="8091" y="2343"/>
                </a:lnTo>
                <a:lnTo>
                  <a:pt x="7581" y="2343"/>
                </a:lnTo>
                <a:close/>
                <a:moveTo>
                  <a:pt x="7039" y="2343"/>
                </a:moveTo>
                <a:lnTo>
                  <a:pt x="7039" y="2779"/>
                </a:lnTo>
                <a:lnTo>
                  <a:pt x="7550" y="2779"/>
                </a:lnTo>
                <a:lnTo>
                  <a:pt x="7550" y="2343"/>
                </a:lnTo>
                <a:lnTo>
                  <a:pt x="7039" y="2343"/>
                </a:lnTo>
                <a:close/>
                <a:moveTo>
                  <a:pt x="6497" y="2343"/>
                </a:moveTo>
                <a:lnTo>
                  <a:pt x="6497" y="2779"/>
                </a:lnTo>
                <a:lnTo>
                  <a:pt x="7008" y="2779"/>
                </a:lnTo>
                <a:lnTo>
                  <a:pt x="7008" y="2343"/>
                </a:lnTo>
                <a:lnTo>
                  <a:pt x="6497" y="2343"/>
                </a:lnTo>
                <a:close/>
                <a:moveTo>
                  <a:pt x="5955" y="2343"/>
                </a:moveTo>
                <a:lnTo>
                  <a:pt x="5955" y="2779"/>
                </a:lnTo>
                <a:lnTo>
                  <a:pt x="6466" y="2779"/>
                </a:lnTo>
                <a:lnTo>
                  <a:pt x="6466" y="2343"/>
                </a:lnTo>
                <a:lnTo>
                  <a:pt x="5955" y="2343"/>
                </a:lnTo>
                <a:close/>
                <a:moveTo>
                  <a:pt x="5414" y="2343"/>
                </a:moveTo>
                <a:lnTo>
                  <a:pt x="5414" y="2779"/>
                </a:lnTo>
                <a:lnTo>
                  <a:pt x="5925" y="2779"/>
                </a:lnTo>
                <a:lnTo>
                  <a:pt x="5925" y="2343"/>
                </a:lnTo>
                <a:lnTo>
                  <a:pt x="5414" y="2343"/>
                </a:lnTo>
                <a:close/>
                <a:moveTo>
                  <a:pt x="4872" y="2343"/>
                </a:moveTo>
                <a:lnTo>
                  <a:pt x="4872" y="2779"/>
                </a:lnTo>
                <a:lnTo>
                  <a:pt x="5383" y="2779"/>
                </a:lnTo>
                <a:lnTo>
                  <a:pt x="5383" y="2343"/>
                </a:lnTo>
                <a:lnTo>
                  <a:pt x="4872" y="2343"/>
                </a:lnTo>
                <a:close/>
                <a:moveTo>
                  <a:pt x="4330" y="2343"/>
                </a:moveTo>
                <a:lnTo>
                  <a:pt x="4330" y="2779"/>
                </a:lnTo>
                <a:lnTo>
                  <a:pt x="4841" y="2779"/>
                </a:lnTo>
                <a:lnTo>
                  <a:pt x="4841" y="2343"/>
                </a:lnTo>
                <a:lnTo>
                  <a:pt x="4330" y="2343"/>
                </a:lnTo>
                <a:close/>
                <a:moveTo>
                  <a:pt x="3789" y="2343"/>
                </a:moveTo>
                <a:lnTo>
                  <a:pt x="3789" y="2779"/>
                </a:lnTo>
                <a:lnTo>
                  <a:pt x="4300" y="2779"/>
                </a:lnTo>
                <a:lnTo>
                  <a:pt x="4300" y="2343"/>
                </a:lnTo>
                <a:lnTo>
                  <a:pt x="3789" y="2343"/>
                </a:lnTo>
                <a:close/>
                <a:moveTo>
                  <a:pt x="3247" y="2343"/>
                </a:moveTo>
                <a:lnTo>
                  <a:pt x="3247" y="2779"/>
                </a:lnTo>
                <a:lnTo>
                  <a:pt x="3758" y="2779"/>
                </a:lnTo>
                <a:lnTo>
                  <a:pt x="3758" y="2343"/>
                </a:lnTo>
                <a:lnTo>
                  <a:pt x="3247" y="2343"/>
                </a:lnTo>
                <a:close/>
                <a:moveTo>
                  <a:pt x="2705" y="2343"/>
                </a:moveTo>
                <a:lnTo>
                  <a:pt x="2705" y="2779"/>
                </a:lnTo>
                <a:lnTo>
                  <a:pt x="3216" y="2779"/>
                </a:lnTo>
                <a:lnTo>
                  <a:pt x="3216" y="2343"/>
                </a:lnTo>
                <a:lnTo>
                  <a:pt x="2705" y="2343"/>
                </a:lnTo>
                <a:close/>
                <a:moveTo>
                  <a:pt x="2164" y="2343"/>
                </a:moveTo>
                <a:lnTo>
                  <a:pt x="2164" y="2779"/>
                </a:lnTo>
                <a:lnTo>
                  <a:pt x="2675" y="2779"/>
                </a:lnTo>
                <a:lnTo>
                  <a:pt x="2675" y="2343"/>
                </a:lnTo>
                <a:lnTo>
                  <a:pt x="2164" y="2343"/>
                </a:lnTo>
                <a:close/>
                <a:moveTo>
                  <a:pt x="1622" y="2343"/>
                </a:moveTo>
                <a:lnTo>
                  <a:pt x="1622" y="2779"/>
                </a:lnTo>
                <a:lnTo>
                  <a:pt x="2133" y="2779"/>
                </a:lnTo>
                <a:lnTo>
                  <a:pt x="2133" y="2343"/>
                </a:lnTo>
                <a:lnTo>
                  <a:pt x="1622" y="2343"/>
                </a:lnTo>
                <a:close/>
                <a:moveTo>
                  <a:pt x="1080" y="2343"/>
                </a:moveTo>
                <a:lnTo>
                  <a:pt x="1080" y="2779"/>
                </a:lnTo>
                <a:lnTo>
                  <a:pt x="1591" y="2779"/>
                </a:lnTo>
                <a:lnTo>
                  <a:pt x="1591" y="2343"/>
                </a:lnTo>
                <a:lnTo>
                  <a:pt x="1080" y="2343"/>
                </a:lnTo>
                <a:close/>
                <a:moveTo>
                  <a:pt x="539" y="2343"/>
                </a:moveTo>
                <a:lnTo>
                  <a:pt x="539" y="2779"/>
                </a:lnTo>
                <a:lnTo>
                  <a:pt x="1049" y="2779"/>
                </a:lnTo>
                <a:lnTo>
                  <a:pt x="1049" y="2343"/>
                </a:lnTo>
                <a:lnTo>
                  <a:pt x="539" y="2343"/>
                </a:lnTo>
                <a:close/>
                <a:moveTo>
                  <a:pt x="31" y="2343"/>
                </a:moveTo>
                <a:lnTo>
                  <a:pt x="31" y="2779"/>
                </a:lnTo>
                <a:lnTo>
                  <a:pt x="508" y="2779"/>
                </a:lnTo>
                <a:lnTo>
                  <a:pt x="508" y="2343"/>
                </a:lnTo>
                <a:lnTo>
                  <a:pt x="31" y="2343"/>
                </a:lnTo>
                <a:close/>
                <a:moveTo>
                  <a:pt x="14622" y="1879"/>
                </a:moveTo>
                <a:lnTo>
                  <a:pt x="14622" y="2315"/>
                </a:lnTo>
                <a:lnTo>
                  <a:pt x="15133" y="2315"/>
                </a:lnTo>
                <a:lnTo>
                  <a:pt x="15133" y="1879"/>
                </a:lnTo>
                <a:lnTo>
                  <a:pt x="14622" y="1879"/>
                </a:lnTo>
                <a:close/>
                <a:moveTo>
                  <a:pt x="14081" y="1879"/>
                </a:moveTo>
                <a:lnTo>
                  <a:pt x="14081" y="2315"/>
                </a:lnTo>
                <a:lnTo>
                  <a:pt x="14592" y="2315"/>
                </a:lnTo>
                <a:lnTo>
                  <a:pt x="14592" y="1879"/>
                </a:lnTo>
                <a:lnTo>
                  <a:pt x="14081" y="1879"/>
                </a:lnTo>
                <a:close/>
                <a:moveTo>
                  <a:pt x="13539" y="1879"/>
                </a:moveTo>
                <a:lnTo>
                  <a:pt x="13539" y="2315"/>
                </a:lnTo>
                <a:lnTo>
                  <a:pt x="14050" y="2315"/>
                </a:lnTo>
                <a:lnTo>
                  <a:pt x="14050" y="1879"/>
                </a:lnTo>
                <a:lnTo>
                  <a:pt x="13539" y="1879"/>
                </a:lnTo>
                <a:close/>
                <a:moveTo>
                  <a:pt x="12997" y="1879"/>
                </a:moveTo>
                <a:lnTo>
                  <a:pt x="12997" y="2315"/>
                </a:lnTo>
                <a:lnTo>
                  <a:pt x="13508" y="2315"/>
                </a:lnTo>
                <a:lnTo>
                  <a:pt x="13508" y="1879"/>
                </a:lnTo>
                <a:lnTo>
                  <a:pt x="12997" y="1879"/>
                </a:lnTo>
                <a:close/>
                <a:moveTo>
                  <a:pt x="12456" y="1879"/>
                </a:moveTo>
                <a:lnTo>
                  <a:pt x="12456" y="2315"/>
                </a:lnTo>
                <a:lnTo>
                  <a:pt x="12967" y="2315"/>
                </a:lnTo>
                <a:lnTo>
                  <a:pt x="12967" y="1879"/>
                </a:lnTo>
                <a:lnTo>
                  <a:pt x="12456" y="1879"/>
                </a:lnTo>
                <a:close/>
                <a:moveTo>
                  <a:pt x="11914" y="1879"/>
                </a:moveTo>
                <a:lnTo>
                  <a:pt x="11914" y="2315"/>
                </a:lnTo>
                <a:lnTo>
                  <a:pt x="12425" y="2315"/>
                </a:lnTo>
                <a:lnTo>
                  <a:pt x="12425" y="1879"/>
                </a:lnTo>
                <a:lnTo>
                  <a:pt x="11914" y="1879"/>
                </a:lnTo>
                <a:close/>
                <a:moveTo>
                  <a:pt x="11372" y="1879"/>
                </a:moveTo>
                <a:lnTo>
                  <a:pt x="11372" y="2315"/>
                </a:lnTo>
                <a:lnTo>
                  <a:pt x="11883" y="2315"/>
                </a:lnTo>
                <a:lnTo>
                  <a:pt x="11883" y="1879"/>
                </a:lnTo>
                <a:lnTo>
                  <a:pt x="11372" y="1879"/>
                </a:lnTo>
                <a:close/>
                <a:moveTo>
                  <a:pt x="10831" y="1879"/>
                </a:moveTo>
                <a:lnTo>
                  <a:pt x="10831" y="2315"/>
                </a:lnTo>
                <a:lnTo>
                  <a:pt x="11341" y="2315"/>
                </a:lnTo>
                <a:lnTo>
                  <a:pt x="11341" y="1879"/>
                </a:lnTo>
                <a:lnTo>
                  <a:pt x="10831" y="1879"/>
                </a:lnTo>
                <a:close/>
                <a:moveTo>
                  <a:pt x="10289" y="1879"/>
                </a:moveTo>
                <a:lnTo>
                  <a:pt x="10289" y="2315"/>
                </a:lnTo>
                <a:lnTo>
                  <a:pt x="10800" y="2315"/>
                </a:lnTo>
                <a:lnTo>
                  <a:pt x="10800" y="1879"/>
                </a:lnTo>
                <a:lnTo>
                  <a:pt x="10289" y="1879"/>
                </a:lnTo>
                <a:close/>
                <a:moveTo>
                  <a:pt x="9747" y="1879"/>
                </a:moveTo>
                <a:lnTo>
                  <a:pt x="9747" y="2315"/>
                </a:lnTo>
                <a:lnTo>
                  <a:pt x="10258" y="2315"/>
                </a:lnTo>
                <a:lnTo>
                  <a:pt x="10258" y="1879"/>
                </a:lnTo>
                <a:lnTo>
                  <a:pt x="9747" y="1879"/>
                </a:lnTo>
                <a:close/>
                <a:moveTo>
                  <a:pt x="9206" y="1879"/>
                </a:moveTo>
                <a:lnTo>
                  <a:pt x="9206" y="2315"/>
                </a:lnTo>
                <a:lnTo>
                  <a:pt x="9716" y="2315"/>
                </a:lnTo>
                <a:lnTo>
                  <a:pt x="9716" y="1879"/>
                </a:lnTo>
                <a:lnTo>
                  <a:pt x="9206" y="1879"/>
                </a:lnTo>
                <a:close/>
                <a:moveTo>
                  <a:pt x="8664" y="1879"/>
                </a:moveTo>
                <a:lnTo>
                  <a:pt x="8664" y="2315"/>
                </a:lnTo>
                <a:lnTo>
                  <a:pt x="9175" y="2315"/>
                </a:lnTo>
                <a:lnTo>
                  <a:pt x="9175" y="1879"/>
                </a:lnTo>
                <a:lnTo>
                  <a:pt x="8664" y="1879"/>
                </a:lnTo>
                <a:close/>
                <a:moveTo>
                  <a:pt x="8122" y="1879"/>
                </a:moveTo>
                <a:lnTo>
                  <a:pt x="8122" y="2315"/>
                </a:lnTo>
                <a:lnTo>
                  <a:pt x="8633" y="2315"/>
                </a:lnTo>
                <a:lnTo>
                  <a:pt x="8633" y="1879"/>
                </a:lnTo>
                <a:lnTo>
                  <a:pt x="8122" y="1879"/>
                </a:lnTo>
                <a:close/>
                <a:moveTo>
                  <a:pt x="7581" y="1879"/>
                </a:moveTo>
                <a:lnTo>
                  <a:pt x="7581" y="2315"/>
                </a:lnTo>
                <a:lnTo>
                  <a:pt x="8091" y="2315"/>
                </a:lnTo>
                <a:lnTo>
                  <a:pt x="8091" y="1879"/>
                </a:lnTo>
                <a:lnTo>
                  <a:pt x="7581" y="1879"/>
                </a:lnTo>
                <a:close/>
                <a:moveTo>
                  <a:pt x="7039" y="1879"/>
                </a:moveTo>
                <a:lnTo>
                  <a:pt x="7039" y="2315"/>
                </a:lnTo>
                <a:lnTo>
                  <a:pt x="7550" y="2315"/>
                </a:lnTo>
                <a:lnTo>
                  <a:pt x="7550" y="1879"/>
                </a:lnTo>
                <a:lnTo>
                  <a:pt x="7039" y="1879"/>
                </a:lnTo>
                <a:close/>
                <a:moveTo>
                  <a:pt x="6497" y="1879"/>
                </a:moveTo>
                <a:lnTo>
                  <a:pt x="6497" y="2315"/>
                </a:lnTo>
                <a:lnTo>
                  <a:pt x="7008" y="2315"/>
                </a:lnTo>
                <a:lnTo>
                  <a:pt x="7008" y="1879"/>
                </a:lnTo>
                <a:lnTo>
                  <a:pt x="6497" y="1879"/>
                </a:lnTo>
                <a:close/>
                <a:moveTo>
                  <a:pt x="5955" y="1879"/>
                </a:moveTo>
                <a:lnTo>
                  <a:pt x="5955" y="2315"/>
                </a:lnTo>
                <a:lnTo>
                  <a:pt x="6466" y="2315"/>
                </a:lnTo>
                <a:lnTo>
                  <a:pt x="6466" y="1879"/>
                </a:lnTo>
                <a:lnTo>
                  <a:pt x="5955" y="1879"/>
                </a:lnTo>
                <a:close/>
                <a:moveTo>
                  <a:pt x="5414" y="1879"/>
                </a:moveTo>
                <a:lnTo>
                  <a:pt x="5414" y="2315"/>
                </a:lnTo>
                <a:lnTo>
                  <a:pt x="5925" y="2315"/>
                </a:lnTo>
                <a:lnTo>
                  <a:pt x="5925" y="1879"/>
                </a:lnTo>
                <a:lnTo>
                  <a:pt x="5414" y="1879"/>
                </a:lnTo>
                <a:close/>
                <a:moveTo>
                  <a:pt x="4872" y="1879"/>
                </a:moveTo>
                <a:lnTo>
                  <a:pt x="4872" y="2315"/>
                </a:lnTo>
                <a:lnTo>
                  <a:pt x="5383" y="2315"/>
                </a:lnTo>
                <a:lnTo>
                  <a:pt x="5383" y="1879"/>
                </a:lnTo>
                <a:lnTo>
                  <a:pt x="4872" y="1879"/>
                </a:lnTo>
                <a:close/>
                <a:moveTo>
                  <a:pt x="4330" y="1879"/>
                </a:moveTo>
                <a:lnTo>
                  <a:pt x="4330" y="2315"/>
                </a:lnTo>
                <a:lnTo>
                  <a:pt x="4841" y="2315"/>
                </a:lnTo>
                <a:lnTo>
                  <a:pt x="4841" y="1879"/>
                </a:lnTo>
                <a:lnTo>
                  <a:pt x="4330" y="1879"/>
                </a:lnTo>
                <a:close/>
                <a:moveTo>
                  <a:pt x="3789" y="1879"/>
                </a:moveTo>
                <a:lnTo>
                  <a:pt x="3789" y="2315"/>
                </a:lnTo>
                <a:lnTo>
                  <a:pt x="4300" y="2315"/>
                </a:lnTo>
                <a:lnTo>
                  <a:pt x="4300" y="1879"/>
                </a:lnTo>
                <a:lnTo>
                  <a:pt x="3789" y="1879"/>
                </a:lnTo>
                <a:close/>
                <a:moveTo>
                  <a:pt x="3247" y="1879"/>
                </a:moveTo>
                <a:lnTo>
                  <a:pt x="3247" y="2315"/>
                </a:lnTo>
                <a:lnTo>
                  <a:pt x="3758" y="2315"/>
                </a:lnTo>
                <a:lnTo>
                  <a:pt x="3758" y="1879"/>
                </a:lnTo>
                <a:lnTo>
                  <a:pt x="3247" y="1879"/>
                </a:lnTo>
                <a:close/>
                <a:moveTo>
                  <a:pt x="2705" y="1879"/>
                </a:moveTo>
                <a:lnTo>
                  <a:pt x="2705" y="2315"/>
                </a:lnTo>
                <a:lnTo>
                  <a:pt x="3216" y="2315"/>
                </a:lnTo>
                <a:lnTo>
                  <a:pt x="3216" y="1879"/>
                </a:lnTo>
                <a:lnTo>
                  <a:pt x="2705" y="1879"/>
                </a:lnTo>
                <a:close/>
                <a:moveTo>
                  <a:pt x="2164" y="1879"/>
                </a:moveTo>
                <a:lnTo>
                  <a:pt x="2164" y="2315"/>
                </a:lnTo>
                <a:lnTo>
                  <a:pt x="2675" y="2315"/>
                </a:lnTo>
                <a:lnTo>
                  <a:pt x="2675" y="1879"/>
                </a:lnTo>
                <a:lnTo>
                  <a:pt x="2164" y="1879"/>
                </a:lnTo>
                <a:close/>
                <a:moveTo>
                  <a:pt x="1622" y="1879"/>
                </a:moveTo>
                <a:lnTo>
                  <a:pt x="1622" y="2315"/>
                </a:lnTo>
                <a:lnTo>
                  <a:pt x="2133" y="2315"/>
                </a:lnTo>
                <a:lnTo>
                  <a:pt x="2133" y="1879"/>
                </a:lnTo>
                <a:lnTo>
                  <a:pt x="1622" y="1879"/>
                </a:lnTo>
                <a:close/>
                <a:moveTo>
                  <a:pt x="1080" y="1879"/>
                </a:moveTo>
                <a:lnTo>
                  <a:pt x="1080" y="2315"/>
                </a:lnTo>
                <a:lnTo>
                  <a:pt x="1591" y="2315"/>
                </a:lnTo>
                <a:lnTo>
                  <a:pt x="1591" y="1879"/>
                </a:lnTo>
                <a:lnTo>
                  <a:pt x="1080" y="1879"/>
                </a:lnTo>
                <a:close/>
                <a:moveTo>
                  <a:pt x="539" y="1879"/>
                </a:moveTo>
                <a:lnTo>
                  <a:pt x="539" y="2315"/>
                </a:lnTo>
                <a:lnTo>
                  <a:pt x="1049" y="2315"/>
                </a:lnTo>
                <a:lnTo>
                  <a:pt x="1049" y="1879"/>
                </a:lnTo>
                <a:lnTo>
                  <a:pt x="539" y="1879"/>
                </a:lnTo>
                <a:close/>
                <a:moveTo>
                  <a:pt x="31" y="1879"/>
                </a:moveTo>
                <a:lnTo>
                  <a:pt x="31" y="2315"/>
                </a:lnTo>
                <a:lnTo>
                  <a:pt x="508" y="2315"/>
                </a:lnTo>
                <a:lnTo>
                  <a:pt x="508" y="1879"/>
                </a:lnTo>
                <a:lnTo>
                  <a:pt x="31" y="1879"/>
                </a:lnTo>
                <a:close/>
                <a:moveTo>
                  <a:pt x="14622" y="1416"/>
                </a:moveTo>
                <a:lnTo>
                  <a:pt x="14622" y="1851"/>
                </a:lnTo>
                <a:lnTo>
                  <a:pt x="15133" y="1851"/>
                </a:lnTo>
                <a:lnTo>
                  <a:pt x="15133" y="1416"/>
                </a:lnTo>
                <a:lnTo>
                  <a:pt x="14622" y="1416"/>
                </a:lnTo>
                <a:close/>
                <a:moveTo>
                  <a:pt x="14081" y="1416"/>
                </a:moveTo>
                <a:lnTo>
                  <a:pt x="14081" y="1851"/>
                </a:lnTo>
                <a:lnTo>
                  <a:pt x="14592" y="1851"/>
                </a:lnTo>
                <a:lnTo>
                  <a:pt x="14592" y="1416"/>
                </a:lnTo>
                <a:lnTo>
                  <a:pt x="14081" y="1416"/>
                </a:lnTo>
                <a:close/>
                <a:moveTo>
                  <a:pt x="13539" y="1416"/>
                </a:moveTo>
                <a:lnTo>
                  <a:pt x="13539" y="1851"/>
                </a:lnTo>
                <a:lnTo>
                  <a:pt x="14050" y="1851"/>
                </a:lnTo>
                <a:lnTo>
                  <a:pt x="14050" y="1416"/>
                </a:lnTo>
                <a:lnTo>
                  <a:pt x="13539" y="1416"/>
                </a:lnTo>
                <a:close/>
                <a:moveTo>
                  <a:pt x="12997" y="1416"/>
                </a:moveTo>
                <a:lnTo>
                  <a:pt x="12997" y="1851"/>
                </a:lnTo>
                <a:lnTo>
                  <a:pt x="13508" y="1851"/>
                </a:lnTo>
                <a:lnTo>
                  <a:pt x="13508" y="1416"/>
                </a:lnTo>
                <a:lnTo>
                  <a:pt x="12997" y="1416"/>
                </a:lnTo>
                <a:close/>
                <a:moveTo>
                  <a:pt x="12456" y="1416"/>
                </a:moveTo>
                <a:lnTo>
                  <a:pt x="12456" y="1851"/>
                </a:lnTo>
                <a:lnTo>
                  <a:pt x="12967" y="1851"/>
                </a:lnTo>
                <a:lnTo>
                  <a:pt x="12967" y="1416"/>
                </a:lnTo>
                <a:lnTo>
                  <a:pt x="12456" y="1416"/>
                </a:lnTo>
                <a:close/>
                <a:moveTo>
                  <a:pt x="11914" y="1416"/>
                </a:moveTo>
                <a:lnTo>
                  <a:pt x="11914" y="1851"/>
                </a:lnTo>
                <a:lnTo>
                  <a:pt x="12425" y="1851"/>
                </a:lnTo>
                <a:lnTo>
                  <a:pt x="12425" y="1416"/>
                </a:lnTo>
                <a:lnTo>
                  <a:pt x="11914" y="1416"/>
                </a:lnTo>
                <a:close/>
                <a:moveTo>
                  <a:pt x="11372" y="1416"/>
                </a:moveTo>
                <a:lnTo>
                  <a:pt x="11372" y="1851"/>
                </a:lnTo>
                <a:lnTo>
                  <a:pt x="11883" y="1851"/>
                </a:lnTo>
                <a:lnTo>
                  <a:pt x="11883" y="1416"/>
                </a:lnTo>
                <a:lnTo>
                  <a:pt x="11372" y="1416"/>
                </a:lnTo>
                <a:close/>
                <a:moveTo>
                  <a:pt x="10831" y="1416"/>
                </a:moveTo>
                <a:lnTo>
                  <a:pt x="10831" y="1851"/>
                </a:lnTo>
                <a:lnTo>
                  <a:pt x="11341" y="1851"/>
                </a:lnTo>
                <a:lnTo>
                  <a:pt x="11341" y="1416"/>
                </a:lnTo>
                <a:lnTo>
                  <a:pt x="10831" y="1416"/>
                </a:lnTo>
                <a:close/>
                <a:moveTo>
                  <a:pt x="10289" y="1416"/>
                </a:moveTo>
                <a:lnTo>
                  <a:pt x="10289" y="1851"/>
                </a:lnTo>
                <a:lnTo>
                  <a:pt x="10800" y="1851"/>
                </a:lnTo>
                <a:lnTo>
                  <a:pt x="10800" y="1416"/>
                </a:lnTo>
                <a:lnTo>
                  <a:pt x="10289" y="1416"/>
                </a:lnTo>
                <a:close/>
                <a:moveTo>
                  <a:pt x="9747" y="1416"/>
                </a:moveTo>
                <a:lnTo>
                  <a:pt x="9747" y="1851"/>
                </a:lnTo>
                <a:lnTo>
                  <a:pt x="10258" y="1851"/>
                </a:lnTo>
                <a:lnTo>
                  <a:pt x="10258" y="1416"/>
                </a:lnTo>
                <a:lnTo>
                  <a:pt x="9747" y="1416"/>
                </a:lnTo>
                <a:close/>
                <a:moveTo>
                  <a:pt x="9206" y="1416"/>
                </a:moveTo>
                <a:lnTo>
                  <a:pt x="9206" y="1851"/>
                </a:lnTo>
                <a:lnTo>
                  <a:pt x="9716" y="1851"/>
                </a:lnTo>
                <a:lnTo>
                  <a:pt x="9716" y="1416"/>
                </a:lnTo>
                <a:lnTo>
                  <a:pt x="9206" y="1416"/>
                </a:lnTo>
                <a:close/>
                <a:moveTo>
                  <a:pt x="8664" y="1416"/>
                </a:moveTo>
                <a:lnTo>
                  <a:pt x="8664" y="1851"/>
                </a:lnTo>
                <a:lnTo>
                  <a:pt x="9175" y="1851"/>
                </a:lnTo>
                <a:lnTo>
                  <a:pt x="9175" y="1416"/>
                </a:lnTo>
                <a:lnTo>
                  <a:pt x="8664" y="1416"/>
                </a:lnTo>
                <a:close/>
                <a:moveTo>
                  <a:pt x="8122" y="1416"/>
                </a:moveTo>
                <a:lnTo>
                  <a:pt x="8122" y="1851"/>
                </a:lnTo>
                <a:lnTo>
                  <a:pt x="8633" y="1851"/>
                </a:lnTo>
                <a:lnTo>
                  <a:pt x="8633" y="1416"/>
                </a:lnTo>
                <a:lnTo>
                  <a:pt x="8122" y="1416"/>
                </a:lnTo>
                <a:close/>
                <a:moveTo>
                  <a:pt x="7581" y="1416"/>
                </a:moveTo>
                <a:lnTo>
                  <a:pt x="7581" y="1851"/>
                </a:lnTo>
                <a:lnTo>
                  <a:pt x="8091" y="1851"/>
                </a:lnTo>
                <a:lnTo>
                  <a:pt x="8091" y="1416"/>
                </a:lnTo>
                <a:lnTo>
                  <a:pt x="7581" y="1416"/>
                </a:lnTo>
                <a:close/>
                <a:moveTo>
                  <a:pt x="7039" y="1416"/>
                </a:moveTo>
                <a:lnTo>
                  <a:pt x="7039" y="1851"/>
                </a:lnTo>
                <a:lnTo>
                  <a:pt x="7550" y="1851"/>
                </a:lnTo>
                <a:lnTo>
                  <a:pt x="7550" y="1416"/>
                </a:lnTo>
                <a:lnTo>
                  <a:pt x="7039" y="1416"/>
                </a:lnTo>
                <a:close/>
                <a:moveTo>
                  <a:pt x="6497" y="1416"/>
                </a:moveTo>
                <a:lnTo>
                  <a:pt x="6497" y="1851"/>
                </a:lnTo>
                <a:lnTo>
                  <a:pt x="7008" y="1851"/>
                </a:lnTo>
                <a:lnTo>
                  <a:pt x="7008" y="1416"/>
                </a:lnTo>
                <a:lnTo>
                  <a:pt x="6497" y="1416"/>
                </a:lnTo>
                <a:close/>
                <a:moveTo>
                  <a:pt x="5955" y="1416"/>
                </a:moveTo>
                <a:lnTo>
                  <a:pt x="5955" y="1851"/>
                </a:lnTo>
                <a:lnTo>
                  <a:pt x="6466" y="1851"/>
                </a:lnTo>
                <a:lnTo>
                  <a:pt x="6466" y="1416"/>
                </a:lnTo>
                <a:lnTo>
                  <a:pt x="5955" y="1416"/>
                </a:lnTo>
                <a:close/>
                <a:moveTo>
                  <a:pt x="5414" y="1416"/>
                </a:moveTo>
                <a:lnTo>
                  <a:pt x="5414" y="1851"/>
                </a:lnTo>
                <a:lnTo>
                  <a:pt x="5925" y="1851"/>
                </a:lnTo>
                <a:lnTo>
                  <a:pt x="5925" y="1416"/>
                </a:lnTo>
                <a:lnTo>
                  <a:pt x="5414" y="1416"/>
                </a:lnTo>
                <a:close/>
                <a:moveTo>
                  <a:pt x="4872" y="1416"/>
                </a:moveTo>
                <a:lnTo>
                  <a:pt x="4872" y="1851"/>
                </a:lnTo>
                <a:lnTo>
                  <a:pt x="5383" y="1851"/>
                </a:lnTo>
                <a:lnTo>
                  <a:pt x="5383" y="1416"/>
                </a:lnTo>
                <a:lnTo>
                  <a:pt x="4872" y="1416"/>
                </a:lnTo>
                <a:close/>
                <a:moveTo>
                  <a:pt x="4330" y="1416"/>
                </a:moveTo>
                <a:lnTo>
                  <a:pt x="4330" y="1851"/>
                </a:lnTo>
                <a:lnTo>
                  <a:pt x="4841" y="1851"/>
                </a:lnTo>
                <a:lnTo>
                  <a:pt x="4841" y="1416"/>
                </a:lnTo>
                <a:lnTo>
                  <a:pt x="4330" y="1416"/>
                </a:lnTo>
                <a:close/>
                <a:moveTo>
                  <a:pt x="3789" y="1416"/>
                </a:moveTo>
                <a:lnTo>
                  <a:pt x="3789" y="1851"/>
                </a:lnTo>
                <a:lnTo>
                  <a:pt x="4300" y="1851"/>
                </a:lnTo>
                <a:lnTo>
                  <a:pt x="4300" y="1416"/>
                </a:lnTo>
                <a:lnTo>
                  <a:pt x="3789" y="1416"/>
                </a:lnTo>
                <a:close/>
                <a:moveTo>
                  <a:pt x="3247" y="1416"/>
                </a:moveTo>
                <a:lnTo>
                  <a:pt x="3247" y="1851"/>
                </a:lnTo>
                <a:lnTo>
                  <a:pt x="3758" y="1851"/>
                </a:lnTo>
                <a:lnTo>
                  <a:pt x="3758" y="1416"/>
                </a:lnTo>
                <a:lnTo>
                  <a:pt x="3247" y="1416"/>
                </a:lnTo>
                <a:close/>
                <a:moveTo>
                  <a:pt x="2705" y="1416"/>
                </a:moveTo>
                <a:lnTo>
                  <a:pt x="2705" y="1851"/>
                </a:lnTo>
                <a:lnTo>
                  <a:pt x="3216" y="1851"/>
                </a:lnTo>
                <a:lnTo>
                  <a:pt x="3216" y="1416"/>
                </a:lnTo>
                <a:lnTo>
                  <a:pt x="2705" y="1416"/>
                </a:lnTo>
                <a:close/>
                <a:moveTo>
                  <a:pt x="2164" y="1416"/>
                </a:moveTo>
                <a:lnTo>
                  <a:pt x="2164" y="1851"/>
                </a:lnTo>
                <a:lnTo>
                  <a:pt x="2675" y="1851"/>
                </a:lnTo>
                <a:lnTo>
                  <a:pt x="2675" y="1416"/>
                </a:lnTo>
                <a:lnTo>
                  <a:pt x="2164" y="1416"/>
                </a:lnTo>
                <a:close/>
                <a:moveTo>
                  <a:pt x="1622" y="1416"/>
                </a:moveTo>
                <a:lnTo>
                  <a:pt x="1622" y="1851"/>
                </a:lnTo>
                <a:lnTo>
                  <a:pt x="2133" y="1851"/>
                </a:lnTo>
                <a:lnTo>
                  <a:pt x="2133" y="1416"/>
                </a:lnTo>
                <a:lnTo>
                  <a:pt x="1622" y="1416"/>
                </a:lnTo>
                <a:close/>
                <a:moveTo>
                  <a:pt x="1080" y="1416"/>
                </a:moveTo>
                <a:lnTo>
                  <a:pt x="1080" y="1851"/>
                </a:lnTo>
                <a:lnTo>
                  <a:pt x="1591" y="1851"/>
                </a:lnTo>
                <a:lnTo>
                  <a:pt x="1591" y="1416"/>
                </a:lnTo>
                <a:lnTo>
                  <a:pt x="1080" y="1416"/>
                </a:lnTo>
                <a:close/>
                <a:moveTo>
                  <a:pt x="539" y="1416"/>
                </a:moveTo>
                <a:lnTo>
                  <a:pt x="539" y="1851"/>
                </a:lnTo>
                <a:lnTo>
                  <a:pt x="1049" y="1851"/>
                </a:lnTo>
                <a:lnTo>
                  <a:pt x="1049" y="1416"/>
                </a:lnTo>
                <a:lnTo>
                  <a:pt x="539" y="1416"/>
                </a:lnTo>
                <a:close/>
                <a:moveTo>
                  <a:pt x="31" y="1416"/>
                </a:moveTo>
                <a:lnTo>
                  <a:pt x="31" y="1851"/>
                </a:lnTo>
                <a:lnTo>
                  <a:pt x="508" y="1851"/>
                </a:lnTo>
                <a:lnTo>
                  <a:pt x="508" y="1416"/>
                </a:lnTo>
                <a:lnTo>
                  <a:pt x="31" y="1416"/>
                </a:lnTo>
                <a:close/>
                <a:moveTo>
                  <a:pt x="14622" y="952"/>
                </a:moveTo>
                <a:lnTo>
                  <a:pt x="14622" y="1387"/>
                </a:lnTo>
                <a:lnTo>
                  <a:pt x="15133" y="1387"/>
                </a:lnTo>
                <a:lnTo>
                  <a:pt x="15133" y="952"/>
                </a:lnTo>
                <a:lnTo>
                  <a:pt x="14622" y="952"/>
                </a:lnTo>
                <a:close/>
                <a:moveTo>
                  <a:pt x="14081" y="952"/>
                </a:moveTo>
                <a:lnTo>
                  <a:pt x="14081" y="1387"/>
                </a:lnTo>
                <a:lnTo>
                  <a:pt x="14592" y="1387"/>
                </a:lnTo>
                <a:lnTo>
                  <a:pt x="14592" y="952"/>
                </a:lnTo>
                <a:lnTo>
                  <a:pt x="14081" y="952"/>
                </a:lnTo>
                <a:close/>
                <a:moveTo>
                  <a:pt x="13539" y="952"/>
                </a:moveTo>
                <a:lnTo>
                  <a:pt x="13539" y="1387"/>
                </a:lnTo>
                <a:lnTo>
                  <a:pt x="14050" y="1387"/>
                </a:lnTo>
                <a:lnTo>
                  <a:pt x="14050" y="952"/>
                </a:lnTo>
                <a:lnTo>
                  <a:pt x="13539" y="952"/>
                </a:lnTo>
                <a:close/>
                <a:moveTo>
                  <a:pt x="12997" y="952"/>
                </a:moveTo>
                <a:lnTo>
                  <a:pt x="12997" y="1387"/>
                </a:lnTo>
                <a:lnTo>
                  <a:pt x="13508" y="1387"/>
                </a:lnTo>
                <a:lnTo>
                  <a:pt x="13508" y="952"/>
                </a:lnTo>
                <a:lnTo>
                  <a:pt x="12997" y="952"/>
                </a:lnTo>
                <a:close/>
                <a:moveTo>
                  <a:pt x="12456" y="952"/>
                </a:moveTo>
                <a:lnTo>
                  <a:pt x="12456" y="1387"/>
                </a:lnTo>
                <a:lnTo>
                  <a:pt x="12967" y="1387"/>
                </a:lnTo>
                <a:lnTo>
                  <a:pt x="12967" y="952"/>
                </a:lnTo>
                <a:lnTo>
                  <a:pt x="12456" y="952"/>
                </a:lnTo>
                <a:close/>
                <a:moveTo>
                  <a:pt x="11914" y="952"/>
                </a:moveTo>
                <a:lnTo>
                  <a:pt x="11914" y="1387"/>
                </a:lnTo>
                <a:lnTo>
                  <a:pt x="12425" y="1387"/>
                </a:lnTo>
                <a:lnTo>
                  <a:pt x="12425" y="952"/>
                </a:lnTo>
                <a:lnTo>
                  <a:pt x="11914" y="952"/>
                </a:lnTo>
                <a:close/>
                <a:moveTo>
                  <a:pt x="11372" y="952"/>
                </a:moveTo>
                <a:lnTo>
                  <a:pt x="11372" y="1387"/>
                </a:lnTo>
                <a:lnTo>
                  <a:pt x="11883" y="1387"/>
                </a:lnTo>
                <a:lnTo>
                  <a:pt x="11883" y="952"/>
                </a:lnTo>
                <a:lnTo>
                  <a:pt x="11372" y="952"/>
                </a:lnTo>
                <a:close/>
                <a:moveTo>
                  <a:pt x="10831" y="952"/>
                </a:moveTo>
                <a:lnTo>
                  <a:pt x="10831" y="1387"/>
                </a:lnTo>
                <a:lnTo>
                  <a:pt x="11341" y="1387"/>
                </a:lnTo>
                <a:lnTo>
                  <a:pt x="11341" y="952"/>
                </a:lnTo>
                <a:lnTo>
                  <a:pt x="10831" y="952"/>
                </a:lnTo>
                <a:close/>
                <a:moveTo>
                  <a:pt x="10289" y="952"/>
                </a:moveTo>
                <a:lnTo>
                  <a:pt x="10289" y="1387"/>
                </a:lnTo>
                <a:lnTo>
                  <a:pt x="10800" y="1387"/>
                </a:lnTo>
                <a:lnTo>
                  <a:pt x="10800" y="952"/>
                </a:lnTo>
                <a:lnTo>
                  <a:pt x="10289" y="952"/>
                </a:lnTo>
                <a:close/>
                <a:moveTo>
                  <a:pt x="9747" y="952"/>
                </a:moveTo>
                <a:lnTo>
                  <a:pt x="9747" y="1387"/>
                </a:lnTo>
                <a:lnTo>
                  <a:pt x="10258" y="1387"/>
                </a:lnTo>
                <a:lnTo>
                  <a:pt x="10258" y="952"/>
                </a:lnTo>
                <a:lnTo>
                  <a:pt x="9747" y="952"/>
                </a:lnTo>
                <a:close/>
                <a:moveTo>
                  <a:pt x="9206" y="952"/>
                </a:moveTo>
                <a:lnTo>
                  <a:pt x="9206" y="1387"/>
                </a:lnTo>
                <a:lnTo>
                  <a:pt x="9716" y="1387"/>
                </a:lnTo>
                <a:lnTo>
                  <a:pt x="9716" y="952"/>
                </a:lnTo>
                <a:lnTo>
                  <a:pt x="9206" y="952"/>
                </a:lnTo>
                <a:close/>
                <a:moveTo>
                  <a:pt x="8664" y="952"/>
                </a:moveTo>
                <a:lnTo>
                  <a:pt x="8664" y="1387"/>
                </a:lnTo>
                <a:lnTo>
                  <a:pt x="9175" y="1387"/>
                </a:lnTo>
                <a:lnTo>
                  <a:pt x="9175" y="952"/>
                </a:lnTo>
                <a:lnTo>
                  <a:pt x="8664" y="952"/>
                </a:lnTo>
                <a:close/>
                <a:moveTo>
                  <a:pt x="8122" y="952"/>
                </a:moveTo>
                <a:lnTo>
                  <a:pt x="8122" y="1387"/>
                </a:lnTo>
                <a:lnTo>
                  <a:pt x="8633" y="1387"/>
                </a:lnTo>
                <a:lnTo>
                  <a:pt x="8633" y="952"/>
                </a:lnTo>
                <a:lnTo>
                  <a:pt x="8122" y="952"/>
                </a:lnTo>
                <a:close/>
                <a:moveTo>
                  <a:pt x="7581" y="952"/>
                </a:moveTo>
                <a:lnTo>
                  <a:pt x="7581" y="1387"/>
                </a:lnTo>
                <a:lnTo>
                  <a:pt x="8091" y="1387"/>
                </a:lnTo>
                <a:lnTo>
                  <a:pt x="8091" y="952"/>
                </a:lnTo>
                <a:lnTo>
                  <a:pt x="7581" y="952"/>
                </a:lnTo>
                <a:close/>
                <a:moveTo>
                  <a:pt x="7039" y="952"/>
                </a:moveTo>
                <a:lnTo>
                  <a:pt x="7039" y="1387"/>
                </a:lnTo>
                <a:lnTo>
                  <a:pt x="7550" y="1387"/>
                </a:lnTo>
                <a:lnTo>
                  <a:pt x="7550" y="952"/>
                </a:lnTo>
                <a:lnTo>
                  <a:pt x="7039" y="952"/>
                </a:lnTo>
                <a:close/>
                <a:moveTo>
                  <a:pt x="6497" y="952"/>
                </a:moveTo>
                <a:lnTo>
                  <a:pt x="6497" y="1387"/>
                </a:lnTo>
                <a:lnTo>
                  <a:pt x="7008" y="1387"/>
                </a:lnTo>
                <a:lnTo>
                  <a:pt x="7008" y="952"/>
                </a:lnTo>
                <a:lnTo>
                  <a:pt x="6497" y="952"/>
                </a:lnTo>
                <a:close/>
                <a:moveTo>
                  <a:pt x="5955" y="952"/>
                </a:moveTo>
                <a:lnTo>
                  <a:pt x="5955" y="1387"/>
                </a:lnTo>
                <a:lnTo>
                  <a:pt x="6466" y="1387"/>
                </a:lnTo>
                <a:lnTo>
                  <a:pt x="6466" y="952"/>
                </a:lnTo>
                <a:lnTo>
                  <a:pt x="5955" y="952"/>
                </a:lnTo>
                <a:close/>
                <a:moveTo>
                  <a:pt x="5414" y="952"/>
                </a:moveTo>
                <a:lnTo>
                  <a:pt x="5414" y="1387"/>
                </a:lnTo>
                <a:lnTo>
                  <a:pt x="5925" y="1387"/>
                </a:lnTo>
                <a:lnTo>
                  <a:pt x="5925" y="952"/>
                </a:lnTo>
                <a:lnTo>
                  <a:pt x="5414" y="952"/>
                </a:lnTo>
                <a:close/>
                <a:moveTo>
                  <a:pt x="4872" y="952"/>
                </a:moveTo>
                <a:lnTo>
                  <a:pt x="4872" y="1387"/>
                </a:lnTo>
                <a:lnTo>
                  <a:pt x="5383" y="1387"/>
                </a:lnTo>
                <a:lnTo>
                  <a:pt x="5383" y="952"/>
                </a:lnTo>
                <a:lnTo>
                  <a:pt x="4872" y="952"/>
                </a:lnTo>
                <a:close/>
                <a:moveTo>
                  <a:pt x="4330" y="952"/>
                </a:moveTo>
                <a:lnTo>
                  <a:pt x="4330" y="1387"/>
                </a:lnTo>
                <a:lnTo>
                  <a:pt x="4841" y="1387"/>
                </a:lnTo>
                <a:lnTo>
                  <a:pt x="4841" y="952"/>
                </a:lnTo>
                <a:lnTo>
                  <a:pt x="4330" y="952"/>
                </a:lnTo>
                <a:close/>
                <a:moveTo>
                  <a:pt x="3789" y="952"/>
                </a:moveTo>
                <a:lnTo>
                  <a:pt x="3789" y="1387"/>
                </a:lnTo>
                <a:lnTo>
                  <a:pt x="4300" y="1387"/>
                </a:lnTo>
                <a:lnTo>
                  <a:pt x="4300" y="952"/>
                </a:lnTo>
                <a:lnTo>
                  <a:pt x="3789" y="952"/>
                </a:lnTo>
                <a:close/>
                <a:moveTo>
                  <a:pt x="3247" y="952"/>
                </a:moveTo>
                <a:lnTo>
                  <a:pt x="3247" y="1387"/>
                </a:lnTo>
                <a:lnTo>
                  <a:pt x="3758" y="1387"/>
                </a:lnTo>
                <a:lnTo>
                  <a:pt x="3758" y="952"/>
                </a:lnTo>
                <a:lnTo>
                  <a:pt x="3247" y="952"/>
                </a:lnTo>
                <a:close/>
                <a:moveTo>
                  <a:pt x="2705" y="952"/>
                </a:moveTo>
                <a:lnTo>
                  <a:pt x="2705" y="1387"/>
                </a:lnTo>
                <a:lnTo>
                  <a:pt x="3216" y="1387"/>
                </a:lnTo>
                <a:lnTo>
                  <a:pt x="3216" y="952"/>
                </a:lnTo>
                <a:lnTo>
                  <a:pt x="2705" y="952"/>
                </a:lnTo>
                <a:close/>
                <a:moveTo>
                  <a:pt x="2164" y="952"/>
                </a:moveTo>
                <a:lnTo>
                  <a:pt x="2164" y="1387"/>
                </a:lnTo>
                <a:lnTo>
                  <a:pt x="2675" y="1387"/>
                </a:lnTo>
                <a:lnTo>
                  <a:pt x="2675" y="952"/>
                </a:lnTo>
                <a:lnTo>
                  <a:pt x="2164" y="952"/>
                </a:lnTo>
                <a:close/>
                <a:moveTo>
                  <a:pt x="1622" y="952"/>
                </a:moveTo>
                <a:lnTo>
                  <a:pt x="1622" y="1387"/>
                </a:lnTo>
                <a:lnTo>
                  <a:pt x="2133" y="1387"/>
                </a:lnTo>
                <a:lnTo>
                  <a:pt x="2133" y="952"/>
                </a:lnTo>
                <a:lnTo>
                  <a:pt x="1622" y="952"/>
                </a:lnTo>
                <a:close/>
                <a:moveTo>
                  <a:pt x="1080" y="952"/>
                </a:moveTo>
                <a:lnTo>
                  <a:pt x="1080" y="1387"/>
                </a:lnTo>
                <a:lnTo>
                  <a:pt x="1591" y="1387"/>
                </a:lnTo>
                <a:lnTo>
                  <a:pt x="1591" y="952"/>
                </a:lnTo>
                <a:lnTo>
                  <a:pt x="1080" y="952"/>
                </a:lnTo>
                <a:close/>
                <a:moveTo>
                  <a:pt x="539" y="952"/>
                </a:moveTo>
                <a:lnTo>
                  <a:pt x="539" y="1387"/>
                </a:lnTo>
                <a:lnTo>
                  <a:pt x="1049" y="1387"/>
                </a:lnTo>
                <a:lnTo>
                  <a:pt x="1049" y="952"/>
                </a:lnTo>
                <a:lnTo>
                  <a:pt x="539" y="952"/>
                </a:lnTo>
                <a:close/>
                <a:moveTo>
                  <a:pt x="31" y="952"/>
                </a:moveTo>
                <a:lnTo>
                  <a:pt x="31" y="1387"/>
                </a:lnTo>
                <a:lnTo>
                  <a:pt x="508" y="1387"/>
                </a:lnTo>
                <a:lnTo>
                  <a:pt x="508" y="952"/>
                </a:lnTo>
                <a:lnTo>
                  <a:pt x="31" y="952"/>
                </a:lnTo>
                <a:close/>
                <a:moveTo>
                  <a:pt x="14622" y="488"/>
                </a:moveTo>
                <a:lnTo>
                  <a:pt x="14622" y="923"/>
                </a:lnTo>
                <a:lnTo>
                  <a:pt x="15133" y="923"/>
                </a:lnTo>
                <a:lnTo>
                  <a:pt x="15133" y="488"/>
                </a:lnTo>
                <a:lnTo>
                  <a:pt x="14622" y="488"/>
                </a:lnTo>
                <a:close/>
                <a:moveTo>
                  <a:pt x="14081" y="488"/>
                </a:moveTo>
                <a:lnTo>
                  <a:pt x="14081" y="923"/>
                </a:lnTo>
                <a:lnTo>
                  <a:pt x="14592" y="923"/>
                </a:lnTo>
                <a:lnTo>
                  <a:pt x="14592" y="488"/>
                </a:lnTo>
                <a:lnTo>
                  <a:pt x="14081" y="488"/>
                </a:lnTo>
                <a:close/>
                <a:moveTo>
                  <a:pt x="13539" y="488"/>
                </a:moveTo>
                <a:lnTo>
                  <a:pt x="13539" y="923"/>
                </a:lnTo>
                <a:lnTo>
                  <a:pt x="14050" y="923"/>
                </a:lnTo>
                <a:lnTo>
                  <a:pt x="14050" y="488"/>
                </a:lnTo>
                <a:lnTo>
                  <a:pt x="13539" y="488"/>
                </a:lnTo>
                <a:close/>
                <a:moveTo>
                  <a:pt x="12997" y="488"/>
                </a:moveTo>
                <a:lnTo>
                  <a:pt x="12997" y="923"/>
                </a:lnTo>
                <a:lnTo>
                  <a:pt x="13508" y="923"/>
                </a:lnTo>
                <a:lnTo>
                  <a:pt x="13508" y="488"/>
                </a:lnTo>
                <a:lnTo>
                  <a:pt x="12997" y="488"/>
                </a:lnTo>
                <a:close/>
                <a:moveTo>
                  <a:pt x="12456" y="488"/>
                </a:moveTo>
                <a:lnTo>
                  <a:pt x="12456" y="923"/>
                </a:lnTo>
                <a:lnTo>
                  <a:pt x="12967" y="923"/>
                </a:lnTo>
                <a:lnTo>
                  <a:pt x="12967" y="488"/>
                </a:lnTo>
                <a:lnTo>
                  <a:pt x="12456" y="488"/>
                </a:lnTo>
                <a:close/>
                <a:moveTo>
                  <a:pt x="11914" y="488"/>
                </a:moveTo>
                <a:lnTo>
                  <a:pt x="11914" y="923"/>
                </a:lnTo>
                <a:lnTo>
                  <a:pt x="12425" y="923"/>
                </a:lnTo>
                <a:lnTo>
                  <a:pt x="12425" y="488"/>
                </a:lnTo>
                <a:lnTo>
                  <a:pt x="11914" y="488"/>
                </a:lnTo>
                <a:close/>
                <a:moveTo>
                  <a:pt x="11372" y="488"/>
                </a:moveTo>
                <a:lnTo>
                  <a:pt x="11372" y="923"/>
                </a:lnTo>
                <a:lnTo>
                  <a:pt x="11883" y="923"/>
                </a:lnTo>
                <a:lnTo>
                  <a:pt x="11883" y="488"/>
                </a:lnTo>
                <a:lnTo>
                  <a:pt x="11372" y="488"/>
                </a:lnTo>
                <a:close/>
                <a:moveTo>
                  <a:pt x="10831" y="488"/>
                </a:moveTo>
                <a:lnTo>
                  <a:pt x="10831" y="923"/>
                </a:lnTo>
                <a:lnTo>
                  <a:pt x="11341" y="923"/>
                </a:lnTo>
                <a:lnTo>
                  <a:pt x="11341" y="488"/>
                </a:lnTo>
                <a:lnTo>
                  <a:pt x="10831" y="488"/>
                </a:lnTo>
                <a:close/>
                <a:moveTo>
                  <a:pt x="10289" y="488"/>
                </a:moveTo>
                <a:lnTo>
                  <a:pt x="10289" y="923"/>
                </a:lnTo>
                <a:lnTo>
                  <a:pt x="10800" y="923"/>
                </a:lnTo>
                <a:lnTo>
                  <a:pt x="10800" y="488"/>
                </a:lnTo>
                <a:lnTo>
                  <a:pt x="10289" y="488"/>
                </a:lnTo>
                <a:close/>
                <a:moveTo>
                  <a:pt x="9747" y="488"/>
                </a:moveTo>
                <a:lnTo>
                  <a:pt x="9747" y="923"/>
                </a:lnTo>
                <a:lnTo>
                  <a:pt x="10258" y="923"/>
                </a:lnTo>
                <a:lnTo>
                  <a:pt x="10258" y="488"/>
                </a:lnTo>
                <a:lnTo>
                  <a:pt x="9747" y="488"/>
                </a:lnTo>
                <a:close/>
                <a:moveTo>
                  <a:pt x="9206" y="488"/>
                </a:moveTo>
                <a:lnTo>
                  <a:pt x="9206" y="923"/>
                </a:lnTo>
                <a:lnTo>
                  <a:pt x="9716" y="923"/>
                </a:lnTo>
                <a:lnTo>
                  <a:pt x="9716" y="488"/>
                </a:lnTo>
                <a:lnTo>
                  <a:pt x="9206" y="488"/>
                </a:lnTo>
                <a:close/>
                <a:moveTo>
                  <a:pt x="8664" y="488"/>
                </a:moveTo>
                <a:lnTo>
                  <a:pt x="8664" y="923"/>
                </a:lnTo>
                <a:lnTo>
                  <a:pt x="9175" y="923"/>
                </a:lnTo>
                <a:lnTo>
                  <a:pt x="9175" y="488"/>
                </a:lnTo>
                <a:lnTo>
                  <a:pt x="8664" y="488"/>
                </a:lnTo>
                <a:close/>
                <a:moveTo>
                  <a:pt x="8122" y="488"/>
                </a:moveTo>
                <a:lnTo>
                  <a:pt x="8122" y="923"/>
                </a:lnTo>
                <a:lnTo>
                  <a:pt x="8633" y="923"/>
                </a:lnTo>
                <a:lnTo>
                  <a:pt x="8633" y="488"/>
                </a:lnTo>
                <a:lnTo>
                  <a:pt x="8122" y="488"/>
                </a:lnTo>
                <a:close/>
                <a:moveTo>
                  <a:pt x="7581" y="488"/>
                </a:moveTo>
                <a:lnTo>
                  <a:pt x="7581" y="923"/>
                </a:lnTo>
                <a:lnTo>
                  <a:pt x="8091" y="923"/>
                </a:lnTo>
                <a:lnTo>
                  <a:pt x="8091" y="488"/>
                </a:lnTo>
                <a:lnTo>
                  <a:pt x="7581" y="488"/>
                </a:lnTo>
                <a:close/>
                <a:moveTo>
                  <a:pt x="7039" y="488"/>
                </a:moveTo>
                <a:lnTo>
                  <a:pt x="7039" y="923"/>
                </a:lnTo>
                <a:lnTo>
                  <a:pt x="7550" y="923"/>
                </a:lnTo>
                <a:lnTo>
                  <a:pt x="7550" y="488"/>
                </a:lnTo>
                <a:lnTo>
                  <a:pt x="7039" y="488"/>
                </a:lnTo>
                <a:close/>
                <a:moveTo>
                  <a:pt x="6497" y="488"/>
                </a:moveTo>
                <a:lnTo>
                  <a:pt x="6497" y="923"/>
                </a:lnTo>
                <a:lnTo>
                  <a:pt x="7008" y="923"/>
                </a:lnTo>
                <a:lnTo>
                  <a:pt x="7008" y="488"/>
                </a:lnTo>
                <a:lnTo>
                  <a:pt x="6497" y="488"/>
                </a:lnTo>
                <a:close/>
                <a:moveTo>
                  <a:pt x="5955" y="488"/>
                </a:moveTo>
                <a:lnTo>
                  <a:pt x="5955" y="923"/>
                </a:lnTo>
                <a:lnTo>
                  <a:pt x="6466" y="923"/>
                </a:lnTo>
                <a:lnTo>
                  <a:pt x="6466" y="488"/>
                </a:lnTo>
                <a:lnTo>
                  <a:pt x="5955" y="488"/>
                </a:lnTo>
                <a:close/>
                <a:moveTo>
                  <a:pt x="5414" y="488"/>
                </a:moveTo>
                <a:lnTo>
                  <a:pt x="5414" y="923"/>
                </a:lnTo>
                <a:lnTo>
                  <a:pt x="5925" y="923"/>
                </a:lnTo>
                <a:lnTo>
                  <a:pt x="5925" y="488"/>
                </a:lnTo>
                <a:lnTo>
                  <a:pt x="5414" y="488"/>
                </a:lnTo>
                <a:close/>
                <a:moveTo>
                  <a:pt x="4872" y="488"/>
                </a:moveTo>
                <a:lnTo>
                  <a:pt x="4872" y="923"/>
                </a:lnTo>
                <a:lnTo>
                  <a:pt x="5383" y="923"/>
                </a:lnTo>
                <a:lnTo>
                  <a:pt x="5383" y="488"/>
                </a:lnTo>
                <a:lnTo>
                  <a:pt x="4872" y="488"/>
                </a:lnTo>
                <a:close/>
                <a:moveTo>
                  <a:pt x="4330" y="488"/>
                </a:moveTo>
                <a:lnTo>
                  <a:pt x="4330" y="923"/>
                </a:lnTo>
                <a:lnTo>
                  <a:pt x="4841" y="923"/>
                </a:lnTo>
                <a:lnTo>
                  <a:pt x="4841" y="488"/>
                </a:lnTo>
                <a:lnTo>
                  <a:pt x="4330" y="488"/>
                </a:lnTo>
                <a:close/>
                <a:moveTo>
                  <a:pt x="3789" y="488"/>
                </a:moveTo>
                <a:lnTo>
                  <a:pt x="3789" y="923"/>
                </a:lnTo>
                <a:lnTo>
                  <a:pt x="4300" y="923"/>
                </a:lnTo>
                <a:lnTo>
                  <a:pt x="4300" y="488"/>
                </a:lnTo>
                <a:lnTo>
                  <a:pt x="3789" y="488"/>
                </a:lnTo>
                <a:close/>
                <a:moveTo>
                  <a:pt x="3247" y="488"/>
                </a:moveTo>
                <a:lnTo>
                  <a:pt x="3247" y="923"/>
                </a:lnTo>
                <a:lnTo>
                  <a:pt x="3758" y="923"/>
                </a:lnTo>
                <a:lnTo>
                  <a:pt x="3758" y="488"/>
                </a:lnTo>
                <a:lnTo>
                  <a:pt x="3247" y="488"/>
                </a:lnTo>
                <a:close/>
                <a:moveTo>
                  <a:pt x="2705" y="488"/>
                </a:moveTo>
                <a:lnTo>
                  <a:pt x="2705" y="923"/>
                </a:lnTo>
                <a:lnTo>
                  <a:pt x="3216" y="923"/>
                </a:lnTo>
                <a:lnTo>
                  <a:pt x="3216" y="488"/>
                </a:lnTo>
                <a:lnTo>
                  <a:pt x="2705" y="488"/>
                </a:lnTo>
                <a:close/>
                <a:moveTo>
                  <a:pt x="2164" y="488"/>
                </a:moveTo>
                <a:lnTo>
                  <a:pt x="2164" y="923"/>
                </a:lnTo>
                <a:lnTo>
                  <a:pt x="2675" y="923"/>
                </a:lnTo>
                <a:lnTo>
                  <a:pt x="2675" y="488"/>
                </a:lnTo>
                <a:lnTo>
                  <a:pt x="2164" y="488"/>
                </a:lnTo>
                <a:close/>
                <a:moveTo>
                  <a:pt x="1622" y="488"/>
                </a:moveTo>
                <a:lnTo>
                  <a:pt x="1622" y="923"/>
                </a:lnTo>
                <a:lnTo>
                  <a:pt x="2133" y="923"/>
                </a:lnTo>
                <a:lnTo>
                  <a:pt x="2133" y="488"/>
                </a:lnTo>
                <a:lnTo>
                  <a:pt x="1622" y="488"/>
                </a:lnTo>
                <a:close/>
                <a:moveTo>
                  <a:pt x="1080" y="488"/>
                </a:moveTo>
                <a:lnTo>
                  <a:pt x="1080" y="923"/>
                </a:lnTo>
                <a:lnTo>
                  <a:pt x="1591" y="923"/>
                </a:lnTo>
                <a:lnTo>
                  <a:pt x="1591" y="488"/>
                </a:lnTo>
                <a:lnTo>
                  <a:pt x="1080" y="488"/>
                </a:lnTo>
                <a:close/>
                <a:moveTo>
                  <a:pt x="539" y="488"/>
                </a:moveTo>
                <a:lnTo>
                  <a:pt x="539" y="923"/>
                </a:lnTo>
                <a:lnTo>
                  <a:pt x="1049" y="923"/>
                </a:lnTo>
                <a:lnTo>
                  <a:pt x="1049" y="488"/>
                </a:lnTo>
                <a:lnTo>
                  <a:pt x="539" y="488"/>
                </a:lnTo>
                <a:close/>
                <a:moveTo>
                  <a:pt x="31" y="488"/>
                </a:moveTo>
                <a:lnTo>
                  <a:pt x="31" y="923"/>
                </a:lnTo>
                <a:lnTo>
                  <a:pt x="508" y="923"/>
                </a:lnTo>
                <a:lnTo>
                  <a:pt x="508" y="488"/>
                </a:lnTo>
                <a:lnTo>
                  <a:pt x="31" y="488"/>
                </a:lnTo>
                <a:close/>
                <a:moveTo>
                  <a:pt x="0" y="0"/>
                </a:moveTo>
                <a:lnTo>
                  <a:pt x="31" y="0"/>
                </a:lnTo>
                <a:lnTo>
                  <a:pt x="31" y="460"/>
                </a:lnTo>
                <a:lnTo>
                  <a:pt x="508" y="460"/>
                </a:lnTo>
                <a:lnTo>
                  <a:pt x="508" y="0"/>
                </a:lnTo>
                <a:lnTo>
                  <a:pt x="539" y="0"/>
                </a:lnTo>
                <a:lnTo>
                  <a:pt x="539" y="460"/>
                </a:lnTo>
                <a:lnTo>
                  <a:pt x="1049" y="460"/>
                </a:lnTo>
                <a:lnTo>
                  <a:pt x="1049" y="0"/>
                </a:lnTo>
                <a:lnTo>
                  <a:pt x="1080" y="0"/>
                </a:lnTo>
                <a:lnTo>
                  <a:pt x="1080" y="460"/>
                </a:lnTo>
                <a:lnTo>
                  <a:pt x="1591" y="460"/>
                </a:lnTo>
                <a:lnTo>
                  <a:pt x="1591" y="0"/>
                </a:lnTo>
                <a:lnTo>
                  <a:pt x="1622" y="0"/>
                </a:lnTo>
                <a:lnTo>
                  <a:pt x="1622" y="460"/>
                </a:lnTo>
                <a:lnTo>
                  <a:pt x="2133" y="460"/>
                </a:lnTo>
                <a:lnTo>
                  <a:pt x="2133" y="0"/>
                </a:lnTo>
                <a:lnTo>
                  <a:pt x="2164" y="0"/>
                </a:lnTo>
                <a:lnTo>
                  <a:pt x="2164" y="460"/>
                </a:lnTo>
                <a:lnTo>
                  <a:pt x="2675" y="460"/>
                </a:lnTo>
                <a:lnTo>
                  <a:pt x="2675" y="0"/>
                </a:lnTo>
                <a:lnTo>
                  <a:pt x="2705" y="0"/>
                </a:lnTo>
                <a:lnTo>
                  <a:pt x="2705" y="460"/>
                </a:lnTo>
                <a:lnTo>
                  <a:pt x="3216" y="460"/>
                </a:lnTo>
                <a:lnTo>
                  <a:pt x="3216" y="0"/>
                </a:lnTo>
                <a:lnTo>
                  <a:pt x="3247" y="0"/>
                </a:lnTo>
                <a:lnTo>
                  <a:pt x="3247" y="460"/>
                </a:lnTo>
                <a:lnTo>
                  <a:pt x="3758" y="460"/>
                </a:lnTo>
                <a:lnTo>
                  <a:pt x="3758" y="0"/>
                </a:lnTo>
                <a:lnTo>
                  <a:pt x="3789" y="0"/>
                </a:lnTo>
                <a:lnTo>
                  <a:pt x="3789" y="460"/>
                </a:lnTo>
                <a:lnTo>
                  <a:pt x="4300" y="460"/>
                </a:lnTo>
                <a:lnTo>
                  <a:pt x="4300" y="0"/>
                </a:lnTo>
                <a:lnTo>
                  <a:pt x="4330" y="0"/>
                </a:lnTo>
                <a:lnTo>
                  <a:pt x="4330" y="460"/>
                </a:lnTo>
                <a:lnTo>
                  <a:pt x="4841" y="460"/>
                </a:lnTo>
                <a:lnTo>
                  <a:pt x="4841" y="0"/>
                </a:lnTo>
                <a:lnTo>
                  <a:pt x="4872" y="0"/>
                </a:lnTo>
                <a:lnTo>
                  <a:pt x="4872" y="460"/>
                </a:lnTo>
                <a:lnTo>
                  <a:pt x="5383" y="460"/>
                </a:lnTo>
                <a:lnTo>
                  <a:pt x="5383" y="0"/>
                </a:lnTo>
                <a:lnTo>
                  <a:pt x="5414" y="0"/>
                </a:lnTo>
                <a:lnTo>
                  <a:pt x="5414" y="460"/>
                </a:lnTo>
                <a:lnTo>
                  <a:pt x="5925" y="460"/>
                </a:lnTo>
                <a:lnTo>
                  <a:pt x="5925" y="0"/>
                </a:lnTo>
                <a:lnTo>
                  <a:pt x="5955" y="0"/>
                </a:lnTo>
                <a:lnTo>
                  <a:pt x="5955" y="460"/>
                </a:lnTo>
                <a:lnTo>
                  <a:pt x="6466" y="460"/>
                </a:lnTo>
                <a:lnTo>
                  <a:pt x="6466" y="0"/>
                </a:lnTo>
                <a:lnTo>
                  <a:pt x="6497" y="0"/>
                </a:lnTo>
                <a:lnTo>
                  <a:pt x="6497" y="460"/>
                </a:lnTo>
                <a:lnTo>
                  <a:pt x="7008" y="460"/>
                </a:lnTo>
                <a:lnTo>
                  <a:pt x="7008" y="0"/>
                </a:lnTo>
                <a:lnTo>
                  <a:pt x="7039" y="0"/>
                </a:lnTo>
                <a:lnTo>
                  <a:pt x="7039" y="460"/>
                </a:lnTo>
                <a:lnTo>
                  <a:pt x="7550" y="460"/>
                </a:lnTo>
                <a:lnTo>
                  <a:pt x="7550" y="0"/>
                </a:lnTo>
                <a:lnTo>
                  <a:pt x="7581" y="0"/>
                </a:lnTo>
                <a:lnTo>
                  <a:pt x="7581" y="460"/>
                </a:lnTo>
                <a:lnTo>
                  <a:pt x="8091" y="460"/>
                </a:lnTo>
                <a:lnTo>
                  <a:pt x="8091" y="0"/>
                </a:lnTo>
                <a:lnTo>
                  <a:pt x="8122" y="0"/>
                </a:lnTo>
                <a:lnTo>
                  <a:pt x="8122" y="460"/>
                </a:lnTo>
                <a:lnTo>
                  <a:pt x="8633" y="460"/>
                </a:lnTo>
                <a:lnTo>
                  <a:pt x="8633" y="0"/>
                </a:lnTo>
                <a:lnTo>
                  <a:pt x="8664" y="0"/>
                </a:lnTo>
                <a:lnTo>
                  <a:pt x="8664" y="460"/>
                </a:lnTo>
                <a:lnTo>
                  <a:pt x="9175" y="460"/>
                </a:lnTo>
                <a:lnTo>
                  <a:pt x="9175" y="0"/>
                </a:lnTo>
                <a:lnTo>
                  <a:pt x="9206" y="0"/>
                </a:lnTo>
                <a:lnTo>
                  <a:pt x="9206" y="460"/>
                </a:lnTo>
                <a:lnTo>
                  <a:pt x="9716" y="460"/>
                </a:lnTo>
                <a:lnTo>
                  <a:pt x="9716" y="0"/>
                </a:lnTo>
                <a:lnTo>
                  <a:pt x="9747" y="0"/>
                </a:lnTo>
                <a:lnTo>
                  <a:pt x="9747" y="460"/>
                </a:lnTo>
                <a:lnTo>
                  <a:pt x="10258" y="460"/>
                </a:lnTo>
                <a:lnTo>
                  <a:pt x="10258" y="0"/>
                </a:lnTo>
                <a:lnTo>
                  <a:pt x="10289" y="0"/>
                </a:lnTo>
                <a:lnTo>
                  <a:pt x="10289" y="460"/>
                </a:lnTo>
                <a:lnTo>
                  <a:pt x="10800" y="460"/>
                </a:lnTo>
                <a:lnTo>
                  <a:pt x="10800" y="0"/>
                </a:lnTo>
                <a:lnTo>
                  <a:pt x="10831" y="0"/>
                </a:lnTo>
                <a:lnTo>
                  <a:pt x="10831" y="460"/>
                </a:lnTo>
                <a:lnTo>
                  <a:pt x="11341" y="460"/>
                </a:lnTo>
                <a:lnTo>
                  <a:pt x="11341" y="0"/>
                </a:lnTo>
                <a:lnTo>
                  <a:pt x="11372" y="0"/>
                </a:lnTo>
                <a:lnTo>
                  <a:pt x="11372" y="460"/>
                </a:lnTo>
                <a:lnTo>
                  <a:pt x="11883" y="460"/>
                </a:lnTo>
                <a:lnTo>
                  <a:pt x="11883" y="0"/>
                </a:lnTo>
                <a:lnTo>
                  <a:pt x="11914" y="0"/>
                </a:lnTo>
                <a:lnTo>
                  <a:pt x="11914" y="460"/>
                </a:lnTo>
                <a:lnTo>
                  <a:pt x="12425" y="460"/>
                </a:lnTo>
                <a:lnTo>
                  <a:pt x="12425" y="0"/>
                </a:lnTo>
                <a:lnTo>
                  <a:pt x="12456" y="0"/>
                </a:lnTo>
                <a:lnTo>
                  <a:pt x="12456" y="460"/>
                </a:lnTo>
                <a:lnTo>
                  <a:pt x="12967" y="460"/>
                </a:lnTo>
                <a:lnTo>
                  <a:pt x="12967" y="0"/>
                </a:lnTo>
                <a:lnTo>
                  <a:pt x="12997" y="0"/>
                </a:lnTo>
                <a:lnTo>
                  <a:pt x="12997" y="460"/>
                </a:lnTo>
                <a:lnTo>
                  <a:pt x="13508" y="460"/>
                </a:lnTo>
                <a:lnTo>
                  <a:pt x="13508" y="0"/>
                </a:lnTo>
                <a:lnTo>
                  <a:pt x="13539" y="0"/>
                </a:lnTo>
                <a:lnTo>
                  <a:pt x="13539" y="460"/>
                </a:lnTo>
                <a:lnTo>
                  <a:pt x="14050" y="460"/>
                </a:lnTo>
                <a:lnTo>
                  <a:pt x="14050" y="0"/>
                </a:lnTo>
                <a:lnTo>
                  <a:pt x="14081" y="0"/>
                </a:lnTo>
                <a:lnTo>
                  <a:pt x="14081" y="460"/>
                </a:lnTo>
                <a:lnTo>
                  <a:pt x="14592" y="460"/>
                </a:lnTo>
                <a:lnTo>
                  <a:pt x="14592" y="0"/>
                </a:lnTo>
                <a:lnTo>
                  <a:pt x="14622" y="0"/>
                </a:lnTo>
                <a:lnTo>
                  <a:pt x="14622" y="460"/>
                </a:lnTo>
                <a:lnTo>
                  <a:pt x="15133" y="460"/>
                </a:lnTo>
                <a:lnTo>
                  <a:pt x="15133" y="0"/>
                </a:lnTo>
                <a:lnTo>
                  <a:pt x="15164" y="0"/>
                </a:lnTo>
                <a:lnTo>
                  <a:pt x="15164" y="5228"/>
                </a:lnTo>
                <a:lnTo>
                  <a:pt x="15133" y="5257"/>
                </a:lnTo>
                <a:lnTo>
                  <a:pt x="15133" y="5126"/>
                </a:lnTo>
                <a:lnTo>
                  <a:pt x="14622" y="5126"/>
                </a:lnTo>
                <a:lnTo>
                  <a:pt x="14622" y="5562"/>
                </a:lnTo>
                <a:lnTo>
                  <a:pt x="14810" y="5562"/>
                </a:lnTo>
                <a:lnTo>
                  <a:pt x="14780" y="5590"/>
                </a:lnTo>
                <a:lnTo>
                  <a:pt x="14622" y="5590"/>
                </a:lnTo>
                <a:lnTo>
                  <a:pt x="14622" y="5739"/>
                </a:lnTo>
                <a:lnTo>
                  <a:pt x="14592" y="5768"/>
                </a:lnTo>
                <a:lnTo>
                  <a:pt x="14592" y="5590"/>
                </a:lnTo>
                <a:lnTo>
                  <a:pt x="14081" y="5590"/>
                </a:lnTo>
                <a:lnTo>
                  <a:pt x="14081" y="6026"/>
                </a:lnTo>
                <a:lnTo>
                  <a:pt x="14319" y="6026"/>
                </a:lnTo>
                <a:lnTo>
                  <a:pt x="14289" y="6054"/>
                </a:lnTo>
                <a:lnTo>
                  <a:pt x="14081" y="6054"/>
                </a:lnTo>
                <a:lnTo>
                  <a:pt x="14081" y="6251"/>
                </a:lnTo>
                <a:lnTo>
                  <a:pt x="14050" y="6280"/>
                </a:lnTo>
                <a:lnTo>
                  <a:pt x="14050" y="6054"/>
                </a:lnTo>
                <a:lnTo>
                  <a:pt x="13539" y="6054"/>
                </a:lnTo>
                <a:lnTo>
                  <a:pt x="13539" y="6460"/>
                </a:lnTo>
                <a:lnTo>
                  <a:pt x="13508" y="6460"/>
                </a:lnTo>
                <a:lnTo>
                  <a:pt x="13508" y="6054"/>
                </a:lnTo>
                <a:lnTo>
                  <a:pt x="12997" y="6054"/>
                </a:lnTo>
                <a:lnTo>
                  <a:pt x="12997" y="6460"/>
                </a:lnTo>
                <a:lnTo>
                  <a:pt x="12967" y="6460"/>
                </a:lnTo>
                <a:lnTo>
                  <a:pt x="12967" y="6054"/>
                </a:lnTo>
                <a:lnTo>
                  <a:pt x="12456" y="6054"/>
                </a:lnTo>
                <a:lnTo>
                  <a:pt x="12456" y="6460"/>
                </a:lnTo>
                <a:lnTo>
                  <a:pt x="12425" y="6460"/>
                </a:lnTo>
                <a:lnTo>
                  <a:pt x="12425" y="6054"/>
                </a:lnTo>
                <a:lnTo>
                  <a:pt x="11914" y="6054"/>
                </a:lnTo>
                <a:lnTo>
                  <a:pt x="11914" y="6460"/>
                </a:lnTo>
                <a:lnTo>
                  <a:pt x="11883" y="6460"/>
                </a:lnTo>
                <a:lnTo>
                  <a:pt x="11883" y="6054"/>
                </a:lnTo>
                <a:lnTo>
                  <a:pt x="11372" y="6054"/>
                </a:lnTo>
                <a:lnTo>
                  <a:pt x="11372" y="6460"/>
                </a:lnTo>
                <a:lnTo>
                  <a:pt x="11341" y="6460"/>
                </a:lnTo>
                <a:lnTo>
                  <a:pt x="11341" y="6054"/>
                </a:lnTo>
                <a:lnTo>
                  <a:pt x="10831" y="6054"/>
                </a:lnTo>
                <a:lnTo>
                  <a:pt x="10831" y="6460"/>
                </a:lnTo>
                <a:lnTo>
                  <a:pt x="10800" y="6460"/>
                </a:lnTo>
                <a:lnTo>
                  <a:pt x="10800" y="6054"/>
                </a:lnTo>
                <a:lnTo>
                  <a:pt x="10289" y="6054"/>
                </a:lnTo>
                <a:lnTo>
                  <a:pt x="10289" y="6460"/>
                </a:lnTo>
                <a:lnTo>
                  <a:pt x="10258" y="6460"/>
                </a:lnTo>
                <a:lnTo>
                  <a:pt x="10258" y="6054"/>
                </a:lnTo>
                <a:lnTo>
                  <a:pt x="9747" y="6054"/>
                </a:lnTo>
                <a:lnTo>
                  <a:pt x="9747" y="6460"/>
                </a:lnTo>
                <a:lnTo>
                  <a:pt x="9716" y="6460"/>
                </a:lnTo>
                <a:lnTo>
                  <a:pt x="9716" y="6054"/>
                </a:lnTo>
                <a:lnTo>
                  <a:pt x="9206" y="6054"/>
                </a:lnTo>
                <a:lnTo>
                  <a:pt x="9206" y="6460"/>
                </a:lnTo>
                <a:lnTo>
                  <a:pt x="9175" y="6460"/>
                </a:lnTo>
                <a:lnTo>
                  <a:pt x="9175" y="6054"/>
                </a:lnTo>
                <a:lnTo>
                  <a:pt x="8664" y="6054"/>
                </a:lnTo>
                <a:lnTo>
                  <a:pt x="8664" y="6460"/>
                </a:lnTo>
                <a:lnTo>
                  <a:pt x="8633" y="6460"/>
                </a:lnTo>
                <a:lnTo>
                  <a:pt x="8633" y="6054"/>
                </a:lnTo>
                <a:lnTo>
                  <a:pt x="8122" y="6054"/>
                </a:lnTo>
                <a:lnTo>
                  <a:pt x="8122" y="6460"/>
                </a:lnTo>
                <a:lnTo>
                  <a:pt x="8091" y="6460"/>
                </a:lnTo>
                <a:lnTo>
                  <a:pt x="8091" y="6054"/>
                </a:lnTo>
                <a:lnTo>
                  <a:pt x="7581" y="6054"/>
                </a:lnTo>
                <a:lnTo>
                  <a:pt x="7581" y="6460"/>
                </a:lnTo>
                <a:lnTo>
                  <a:pt x="7550" y="6460"/>
                </a:lnTo>
                <a:lnTo>
                  <a:pt x="7550" y="6054"/>
                </a:lnTo>
                <a:lnTo>
                  <a:pt x="7039" y="6054"/>
                </a:lnTo>
                <a:lnTo>
                  <a:pt x="7039" y="6460"/>
                </a:lnTo>
                <a:lnTo>
                  <a:pt x="7008" y="6460"/>
                </a:lnTo>
                <a:lnTo>
                  <a:pt x="7008" y="6054"/>
                </a:lnTo>
                <a:lnTo>
                  <a:pt x="6497" y="6054"/>
                </a:lnTo>
                <a:lnTo>
                  <a:pt x="6497" y="6460"/>
                </a:lnTo>
                <a:lnTo>
                  <a:pt x="6466" y="6460"/>
                </a:lnTo>
                <a:lnTo>
                  <a:pt x="6466" y="6054"/>
                </a:lnTo>
                <a:lnTo>
                  <a:pt x="5955" y="6054"/>
                </a:lnTo>
                <a:lnTo>
                  <a:pt x="5955" y="6460"/>
                </a:lnTo>
                <a:lnTo>
                  <a:pt x="5925" y="6460"/>
                </a:lnTo>
                <a:lnTo>
                  <a:pt x="5925" y="6054"/>
                </a:lnTo>
                <a:lnTo>
                  <a:pt x="5414" y="6054"/>
                </a:lnTo>
                <a:lnTo>
                  <a:pt x="5414" y="6460"/>
                </a:lnTo>
                <a:lnTo>
                  <a:pt x="5383" y="6460"/>
                </a:lnTo>
                <a:lnTo>
                  <a:pt x="5383" y="6054"/>
                </a:lnTo>
                <a:lnTo>
                  <a:pt x="4872" y="6054"/>
                </a:lnTo>
                <a:lnTo>
                  <a:pt x="4872" y="6460"/>
                </a:lnTo>
                <a:lnTo>
                  <a:pt x="4841" y="6460"/>
                </a:lnTo>
                <a:lnTo>
                  <a:pt x="4841" y="6054"/>
                </a:lnTo>
                <a:lnTo>
                  <a:pt x="4330" y="6054"/>
                </a:lnTo>
                <a:lnTo>
                  <a:pt x="4330" y="6460"/>
                </a:lnTo>
                <a:lnTo>
                  <a:pt x="4300" y="6460"/>
                </a:lnTo>
                <a:lnTo>
                  <a:pt x="4300" y="6054"/>
                </a:lnTo>
                <a:lnTo>
                  <a:pt x="3789" y="6054"/>
                </a:lnTo>
                <a:lnTo>
                  <a:pt x="3789" y="6460"/>
                </a:lnTo>
                <a:lnTo>
                  <a:pt x="3758" y="6460"/>
                </a:lnTo>
                <a:lnTo>
                  <a:pt x="3758" y="6054"/>
                </a:lnTo>
                <a:lnTo>
                  <a:pt x="3247" y="6054"/>
                </a:lnTo>
                <a:lnTo>
                  <a:pt x="3247" y="6460"/>
                </a:lnTo>
                <a:lnTo>
                  <a:pt x="3216" y="6460"/>
                </a:lnTo>
                <a:lnTo>
                  <a:pt x="3216" y="6054"/>
                </a:lnTo>
                <a:lnTo>
                  <a:pt x="2705" y="6054"/>
                </a:lnTo>
                <a:lnTo>
                  <a:pt x="2705" y="6460"/>
                </a:lnTo>
                <a:lnTo>
                  <a:pt x="2675" y="6460"/>
                </a:lnTo>
                <a:lnTo>
                  <a:pt x="2675" y="6054"/>
                </a:lnTo>
                <a:lnTo>
                  <a:pt x="2164" y="6054"/>
                </a:lnTo>
                <a:lnTo>
                  <a:pt x="2164" y="6460"/>
                </a:lnTo>
                <a:lnTo>
                  <a:pt x="2133" y="6460"/>
                </a:lnTo>
                <a:lnTo>
                  <a:pt x="2133" y="6054"/>
                </a:lnTo>
                <a:lnTo>
                  <a:pt x="1622" y="6054"/>
                </a:lnTo>
                <a:lnTo>
                  <a:pt x="1622" y="6460"/>
                </a:lnTo>
                <a:lnTo>
                  <a:pt x="1591" y="6460"/>
                </a:lnTo>
                <a:lnTo>
                  <a:pt x="1591" y="6054"/>
                </a:lnTo>
                <a:lnTo>
                  <a:pt x="1080" y="6054"/>
                </a:lnTo>
                <a:lnTo>
                  <a:pt x="1080" y="6460"/>
                </a:lnTo>
                <a:lnTo>
                  <a:pt x="1049" y="6460"/>
                </a:lnTo>
                <a:lnTo>
                  <a:pt x="1049" y="6054"/>
                </a:lnTo>
                <a:lnTo>
                  <a:pt x="539" y="6054"/>
                </a:lnTo>
                <a:lnTo>
                  <a:pt x="539" y="6460"/>
                </a:lnTo>
                <a:lnTo>
                  <a:pt x="508" y="6460"/>
                </a:lnTo>
                <a:lnTo>
                  <a:pt x="508" y="6054"/>
                </a:lnTo>
                <a:lnTo>
                  <a:pt x="31" y="6054"/>
                </a:lnTo>
                <a:lnTo>
                  <a:pt x="31" y="6460"/>
                </a:lnTo>
                <a:lnTo>
                  <a:pt x="0" y="6460"/>
                </a:lnTo>
                <a:lnTo>
                  <a:pt x="0" y="0"/>
                </a:lnTo>
                <a:close/>
              </a:path>
            </a:pathLst>
          </a:custGeom>
          <a:solidFill>
            <a:schemeClr val="accent1">
              <a:alpha val="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0" name="任意多边形: 形状 359"/>
          <p:cNvSpPr/>
          <p:nvPr>
            <p:custDataLst>
              <p:tags r:id="rId5"/>
            </p:custDataLst>
          </p:nvPr>
        </p:nvSpPr>
        <p:spPr>
          <a:xfrm>
            <a:off x="10784840" y="5510530"/>
            <a:ext cx="800100" cy="800100"/>
          </a:xfrm>
          <a:custGeom>
            <a:avLst/>
            <a:gdLst>
              <a:gd name="connsiteX0" fmla="*/ 0 w 800100"/>
              <a:gd name="connsiteY0" fmla="*/ 0 h 800100"/>
              <a:gd name="connsiteX1" fmla="*/ 800100 w 800100"/>
              <a:gd name="connsiteY1" fmla="*/ 0 h 800100"/>
              <a:gd name="connsiteX2" fmla="*/ 0 w 800100"/>
              <a:gd name="connsiteY2" fmla="*/ 800100 h 800100"/>
              <a:gd name="connsiteX3" fmla="*/ 0 w 800100"/>
              <a:gd name="connsiteY3" fmla="*/ 0 h 800100"/>
            </a:gdLst>
            <a:ahLst/>
            <a:cxnLst>
              <a:cxn ang="0">
                <a:pos x="connsiteX0" y="connsiteY0"/>
              </a:cxn>
              <a:cxn ang="0">
                <a:pos x="connsiteX1" y="connsiteY1"/>
              </a:cxn>
              <a:cxn ang="0">
                <a:pos x="connsiteX2" y="connsiteY2"/>
              </a:cxn>
              <a:cxn ang="0">
                <a:pos x="connsiteX3" y="connsiteY3"/>
              </a:cxn>
            </a:cxnLst>
            <a:rect l="l" t="t" r="r" b="b"/>
            <a:pathLst>
              <a:path w="800100" h="800100">
                <a:moveTo>
                  <a:pt x="0" y="0"/>
                </a:moveTo>
                <a:lnTo>
                  <a:pt x="800100" y="0"/>
                </a:lnTo>
                <a:lnTo>
                  <a:pt x="0" y="800100"/>
                </a:lnTo>
                <a:lnTo>
                  <a:pt x="0" y="0"/>
                </a:lnTo>
                <a:close/>
              </a:path>
            </a:pathLst>
          </a:custGeom>
          <a:solidFill>
            <a:schemeClr val="accent1">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任意多边形: 形状 356"/>
          <p:cNvSpPr/>
          <p:nvPr>
            <p:custDataLst>
              <p:tags r:id="rId6"/>
            </p:custDataLst>
          </p:nvPr>
        </p:nvSpPr>
        <p:spPr>
          <a:xfrm>
            <a:off x="676910" y="1811655"/>
            <a:ext cx="10904220" cy="4461510"/>
          </a:xfrm>
          <a:custGeom>
            <a:avLst/>
            <a:gdLst>
              <a:gd name="connsiteX0" fmla="*/ 0 w 10904220"/>
              <a:gd name="connsiteY0" fmla="*/ 0 h 4461510"/>
              <a:gd name="connsiteX1" fmla="*/ 10904220 w 10904220"/>
              <a:gd name="connsiteY1" fmla="*/ 0 h 4461510"/>
              <a:gd name="connsiteX2" fmla="*/ 10904220 w 10904220"/>
              <a:gd name="connsiteY2" fmla="*/ 3681772 h 4461510"/>
              <a:gd name="connsiteX3" fmla="*/ 10124482 w 10904220"/>
              <a:gd name="connsiteY3" fmla="*/ 4461510 h 4461510"/>
              <a:gd name="connsiteX4" fmla="*/ 0 w 10904220"/>
              <a:gd name="connsiteY4" fmla="*/ 4461510 h 4461510"/>
              <a:gd name="connsiteX5" fmla="*/ 0 w 10904220"/>
              <a:gd name="connsiteY5" fmla="*/ 0 h 446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04220" h="4461510">
                <a:moveTo>
                  <a:pt x="0" y="0"/>
                </a:moveTo>
                <a:lnTo>
                  <a:pt x="10904220" y="0"/>
                </a:lnTo>
                <a:lnTo>
                  <a:pt x="10904220" y="3681772"/>
                </a:lnTo>
                <a:lnTo>
                  <a:pt x="10124482" y="4461510"/>
                </a:lnTo>
                <a:lnTo>
                  <a:pt x="0" y="4461510"/>
                </a:lnTo>
                <a:lnTo>
                  <a:pt x="0" y="0"/>
                </a:lnTo>
                <a:close/>
              </a:path>
            </a:pathLst>
          </a:custGeom>
          <a:solidFill>
            <a:srgbClr val="FFFFFF">
              <a:alpha val="10000"/>
            </a:srgbClr>
          </a:solidFill>
          <a:ln w="25400">
            <a:solidFill>
              <a:schemeClr val="accent1">
                <a:lumMod val="40000"/>
                <a:lumOff val="60000"/>
              </a:schemeClr>
            </a:solidFill>
          </a:ln>
          <a:effectLst>
            <a:outerShdw blurRad="76200" dist="38100" dir="2700000" algn="tl" rotWithShape="0">
              <a:schemeClr val="accent1">
                <a:lumMod val="75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0" rIns="720000" rtlCol="0" anchor="ctr"/>
          <a:lstStyle/>
          <a:p>
            <a:pPr indent="0" fontAlgn="auto">
              <a:lnSpc>
                <a:spcPct val="130000"/>
              </a:lnSpc>
            </a:pPr>
            <a:endParaRPr lang="zh-CN" altLang="en-US" kern="0" spc="0" dirty="0">
              <a:ln>
                <a:noFill/>
                <a:prstDash val="sysDot"/>
              </a:ln>
              <a:solidFill>
                <a:srgbClr val="262626"/>
              </a:solidFill>
              <a:latin typeface="+mn-ea"/>
              <a:ea typeface="+mn-ea"/>
              <a:sym typeface="+mn-ea"/>
            </a:endParaRPr>
          </a:p>
        </p:txBody>
      </p:sp>
      <p:sp>
        <p:nvSpPr>
          <p:cNvPr id="22" name="矩形: 圆角 21"/>
          <p:cNvSpPr/>
          <p:nvPr>
            <p:custDataLst>
              <p:tags r:id="rId7"/>
            </p:custDataLst>
          </p:nvPr>
        </p:nvSpPr>
        <p:spPr>
          <a:xfrm>
            <a:off x="672465" y="1718310"/>
            <a:ext cx="10904855" cy="443230"/>
          </a:xfrm>
          <a:prstGeom prst="roundRect">
            <a:avLst>
              <a:gd name="adj" fmla="val 0"/>
            </a:avLst>
          </a:prstGeom>
          <a:solidFill>
            <a:schemeClr val="accent1">
              <a:lumMod val="20000"/>
              <a:lumOff val="80000"/>
            </a:schemeClr>
          </a:solidFill>
          <a:ln w="254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custDataLst>
              <p:tags r:id="rId8"/>
            </p:custDataLst>
          </p:nvPr>
        </p:nvSpPr>
        <p:spPr>
          <a:xfrm flipH="1">
            <a:off x="10309225" y="1776730"/>
            <a:ext cx="107950" cy="107950"/>
          </a:xfrm>
          <a:prstGeom prst="ellipse">
            <a:avLst/>
          </a:prstGeom>
          <a:noFill/>
          <a:ln w="15875">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弧形 2"/>
          <p:cNvSpPr/>
          <p:nvPr>
            <p:custDataLst>
              <p:tags r:id="rId9"/>
            </p:custDataLst>
          </p:nvPr>
        </p:nvSpPr>
        <p:spPr>
          <a:xfrm flipH="1">
            <a:off x="10257790" y="1581150"/>
            <a:ext cx="179705" cy="248285"/>
          </a:xfrm>
          <a:prstGeom prst="arc">
            <a:avLst>
              <a:gd name="adj1" fmla="val 4337702"/>
              <a:gd name="adj2" fmla="val 0"/>
            </a:avLst>
          </a:prstGeom>
          <a:noFill/>
          <a:ln w="44450">
            <a:gradFill flip="none" rotWithShape="1">
              <a:gsLst>
                <a:gs pos="0">
                  <a:schemeClr val="accent1">
                    <a:lumMod val="60000"/>
                    <a:lumOff val="40000"/>
                  </a:schemeClr>
                </a:gs>
                <a:gs pos="100000">
                  <a:schemeClr val="accent1"/>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椭圆 3"/>
          <p:cNvSpPr/>
          <p:nvPr>
            <p:custDataLst>
              <p:tags r:id="rId10"/>
            </p:custDataLst>
          </p:nvPr>
        </p:nvSpPr>
        <p:spPr>
          <a:xfrm flipH="1">
            <a:off x="9706610" y="1776730"/>
            <a:ext cx="107950" cy="107950"/>
          </a:xfrm>
          <a:prstGeom prst="ellipse">
            <a:avLst/>
          </a:prstGeom>
          <a:noFill/>
          <a:ln w="15875">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弧形 4"/>
          <p:cNvSpPr/>
          <p:nvPr>
            <p:custDataLst>
              <p:tags r:id="rId11"/>
            </p:custDataLst>
          </p:nvPr>
        </p:nvSpPr>
        <p:spPr>
          <a:xfrm flipH="1">
            <a:off x="9655175" y="1581150"/>
            <a:ext cx="179705" cy="248285"/>
          </a:xfrm>
          <a:prstGeom prst="arc">
            <a:avLst>
              <a:gd name="adj1" fmla="val 4337702"/>
              <a:gd name="adj2" fmla="val 0"/>
            </a:avLst>
          </a:prstGeom>
          <a:noFill/>
          <a:ln w="44450">
            <a:gradFill flip="none" rotWithShape="1">
              <a:gsLst>
                <a:gs pos="0">
                  <a:schemeClr val="accent1">
                    <a:lumMod val="60000"/>
                    <a:lumOff val="40000"/>
                  </a:schemeClr>
                </a:gs>
                <a:gs pos="100000">
                  <a:schemeClr val="accent1"/>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椭圆 5"/>
          <p:cNvSpPr/>
          <p:nvPr>
            <p:custDataLst>
              <p:tags r:id="rId12"/>
            </p:custDataLst>
          </p:nvPr>
        </p:nvSpPr>
        <p:spPr>
          <a:xfrm flipH="1">
            <a:off x="9103995" y="1776730"/>
            <a:ext cx="107950" cy="107950"/>
          </a:xfrm>
          <a:prstGeom prst="ellipse">
            <a:avLst/>
          </a:prstGeom>
          <a:noFill/>
          <a:ln w="15875">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弧形 6"/>
          <p:cNvSpPr/>
          <p:nvPr>
            <p:custDataLst>
              <p:tags r:id="rId13"/>
            </p:custDataLst>
          </p:nvPr>
        </p:nvSpPr>
        <p:spPr>
          <a:xfrm flipH="1">
            <a:off x="9052560" y="1581150"/>
            <a:ext cx="179705" cy="248285"/>
          </a:xfrm>
          <a:prstGeom prst="arc">
            <a:avLst>
              <a:gd name="adj1" fmla="val 4337702"/>
              <a:gd name="adj2" fmla="val 0"/>
            </a:avLst>
          </a:prstGeom>
          <a:noFill/>
          <a:ln w="44450">
            <a:gradFill flip="none" rotWithShape="1">
              <a:gsLst>
                <a:gs pos="0">
                  <a:schemeClr val="accent1">
                    <a:lumMod val="60000"/>
                    <a:lumOff val="40000"/>
                  </a:schemeClr>
                </a:gs>
                <a:gs pos="100000">
                  <a:schemeClr val="accent1"/>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椭圆 8"/>
          <p:cNvSpPr/>
          <p:nvPr>
            <p:custDataLst>
              <p:tags r:id="rId14"/>
            </p:custDataLst>
          </p:nvPr>
        </p:nvSpPr>
        <p:spPr>
          <a:xfrm>
            <a:off x="1599565" y="1776730"/>
            <a:ext cx="107950" cy="107950"/>
          </a:xfrm>
          <a:prstGeom prst="ellipse">
            <a:avLst/>
          </a:prstGeom>
          <a:noFill/>
          <a:ln w="15875">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弧形 9"/>
          <p:cNvSpPr/>
          <p:nvPr>
            <p:custDataLst>
              <p:tags r:id="rId15"/>
            </p:custDataLst>
          </p:nvPr>
        </p:nvSpPr>
        <p:spPr>
          <a:xfrm>
            <a:off x="1576070" y="1581150"/>
            <a:ext cx="179705" cy="248285"/>
          </a:xfrm>
          <a:prstGeom prst="arc">
            <a:avLst>
              <a:gd name="adj1" fmla="val 4272007"/>
              <a:gd name="adj2" fmla="val 0"/>
            </a:avLst>
          </a:prstGeom>
          <a:noFill/>
          <a:ln w="44450">
            <a:gradFill flip="none" rotWithShape="1">
              <a:gsLst>
                <a:gs pos="0">
                  <a:schemeClr val="accent1">
                    <a:lumMod val="60000"/>
                    <a:lumOff val="40000"/>
                  </a:schemeClr>
                </a:gs>
                <a:gs pos="100000">
                  <a:schemeClr val="accent1"/>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椭圆 11"/>
          <p:cNvSpPr/>
          <p:nvPr>
            <p:custDataLst>
              <p:tags r:id="rId16"/>
            </p:custDataLst>
          </p:nvPr>
        </p:nvSpPr>
        <p:spPr>
          <a:xfrm>
            <a:off x="2202180" y="1776730"/>
            <a:ext cx="107950" cy="107950"/>
          </a:xfrm>
          <a:prstGeom prst="ellipse">
            <a:avLst/>
          </a:prstGeom>
          <a:noFill/>
          <a:ln w="15875">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弧形 18"/>
          <p:cNvSpPr/>
          <p:nvPr>
            <p:custDataLst>
              <p:tags r:id="rId17"/>
            </p:custDataLst>
          </p:nvPr>
        </p:nvSpPr>
        <p:spPr>
          <a:xfrm>
            <a:off x="2179320" y="1581150"/>
            <a:ext cx="179705" cy="248285"/>
          </a:xfrm>
          <a:prstGeom prst="arc">
            <a:avLst>
              <a:gd name="adj1" fmla="val 4272007"/>
              <a:gd name="adj2" fmla="val 0"/>
            </a:avLst>
          </a:prstGeom>
          <a:noFill/>
          <a:ln w="44450">
            <a:gradFill flip="none" rotWithShape="1">
              <a:gsLst>
                <a:gs pos="0">
                  <a:schemeClr val="accent1">
                    <a:lumMod val="60000"/>
                    <a:lumOff val="40000"/>
                  </a:schemeClr>
                </a:gs>
                <a:gs pos="100000">
                  <a:schemeClr val="accent1"/>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椭圆 19"/>
          <p:cNvSpPr/>
          <p:nvPr>
            <p:custDataLst>
              <p:tags r:id="rId18"/>
            </p:custDataLst>
          </p:nvPr>
        </p:nvSpPr>
        <p:spPr>
          <a:xfrm>
            <a:off x="2804795" y="1776730"/>
            <a:ext cx="107950" cy="107950"/>
          </a:xfrm>
          <a:prstGeom prst="ellipse">
            <a:avLst/>
          </a:prstGeom>
          <a:noFill/>
          <a:ln w="15875">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弧形 20"/>
          <p:cNvSpPr/>
          <p:nvPr>
            <p:custDataLst>
              <p:tags r:id="rId19"/>
            </p:custDataLst>
          </p:nvPr>
        </p:nvSpPr>
        <p:spPr>
          <a:xfrm>
            <a:off x="2780665" y="1581150"/>
            <a:ext cx="179705" cy="248285"/>
          </a:xfrm>
          <a:prstGeom prst="arc">
            <a:avLst>
              <a:gd name="adj1" fmla="val 4272007"/>
              <a:gd name="adj2" fmla="val 0"/>
            </a:avLst>
          </a:prstGeom>
          <a:noFill/>
          <a:ln w="44450">
            <a:gradFill flip="none" rotWithShape="1">
              <a:gsLst>
                <a:gs pos="0">
                  <a:schemeClr val="accent1">
                    <a:lumMod val="60000"/>
                    <a:lumOff val="40000"/>
                  </a:schemeClr>
                </a:gs>
                <a:gs pos="100000">
                  <a:schemeClr val="accent1"/>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文本框 17"/>
          <p:cNvSpPr txBox="1"/>
          <p:nvPr>
            <p:custDataLst>
              <p:tags r:id="rId20"/>
            </p:custDataLst>
          </p:nvPr>
        </p:nvSpPr>
        <p:spPr>
          <a:xfrm>
            <a:off x="1384935" y="2330450"/>
            <a:ext cx="9409430" cy="3779520"/>
          </a:xfrm>
          <a:prstGeom prst="rect">
            <a:avLst/>
          </a:prstGeom>
          <a:noFill/>
        </p:spPr>
        <p:txBody>
          <a:bodyPr wrap="square" rtlCol="0" anchor="ctr" anchorCtr="0">
            <a:normAutofit/>
          </a:bodyPr>
          <a:lstStyle/>
          <a:p>
            <a:pPr marL="0" lvl="0" indent="0" algn="just" fontAlgn="auto">
              <a:lnSpc>
                <a:spcPct val="150000"/>
              </a:lnSpc>
            </a:pPr>
            <a:r>
              <a:rPr lang="en-US" altLang="zh-CN" dirty="0"/>
              <a:t>1.Core task: Complete a fully functional circular recommendation system</a:t>
            </a:r>
          </a:p>
          <a:p>
            <a:pPr marL="0" lvl="0" indent="0" algn="just" fontAlgn="auto">
              <a:lnSpc>
                <a:spcPct val="150000"/>
              </a:lnSpc>
            </a:pPr>
            <a:r>
              <a:rPr lang="en-US" altLang="zh-CN" dirty="0"/>
              <a:t>2.Ability Map: Correlate collaborative ability data with academic achievement to build a visual growth path for students.</a:t>
            </a:r>
          </a:p>
          <a:p>
            <a:pPr marL="0" lvl="0" indent="0" algn="just" fontAlgn="auto">
              <a:lnSpc>
                <a:spcPct val="150000"/>
              </a:lnSpc>
            </a:pPr>
            <a:r>
              <a:rPr lang="en-US" altLang="zh-CN" dirty="0"/>
              <a:t>3.Adaptive recommendation engine: track and record students' growth, and automatically push resources according to weaknesses (such as weak conflict resolution ability → recommend to strengthen learning in this field).</a:t>
            </a:r>
            <a:endParaRPr lang="zh-CN" altLang="en-US" dirty="0"/>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custDataLst>
              <p:tags r:id="rId2"/>
            </p:custDataLst>
          </p:nvPr>
        </p:nvSpPr>
        <p:spPr>
          <a:xfrm>
            <a:off x="8515190" y="1371290"/>
            <a:ext cx="970004" cy="897309"/>
          </a:xfrm>
          <a:custGeom>
            <a:avLst/>
            <a:gdLst/>
            <a:ahLst/>
            <a:cxnLst>
              <a:cxn ang="3">
                <a:pos x="hc" y="t"/>
              </a:cxn>
              <a:cxn ang="cd2">
                <a:pos x="l" y="vc"/>
              </a:cxn>
              <a:cxn ang="cd4">
                <a:pos x="hc" y="b"/>
              </a:cxn>
              <a:cxn ang="0">
                <a:pos x="r" y="vc"/>
              </a:cxn>
            </a:cxnLst>
            <a:rect l="l" t="t" r="r" b="b"/>
            <a:pathLst>
              <a:path w="1528" h="1413">
                <a:moveTo>
                  <a:pt x="485" y="0"/>
                </a:moveTo>
                <a:lnTo>
                  <a:pt x="615" y="206"/>
                </a:lnTo>
                <a:cubicBezTo>
                  <a:pt x="507" y="251"/>
                  <a:pt x="428" y="318"/>
                  <a:pt x="377" y="408"/>
                </a:cubicBezTo>
                <a:cubicBezTo>
                  <a:pt x="326" y="497"/>
                  <a:pt x="297" y="627"/>
                  <a:pt x="291" y="798"/>
                </a:cubicBezTo>
                <a:lnTo>
                  <a:pt x="568" y="798"/>
                </a:lnTo>
                <a:lnTo>
                  <a:pt x="568" y="1413"/>
                </a:lnTo>
                <a:lnTo>
                  <a:pt x="0" y="1413"/>
                </a:lnTo>
                <a:lnTo>
                  <a:pt x="0" y="927"/>
                </a:lnTo>
                <a:cubicBezTo>
                  <a:pt x="0" y="664"/>
                  <a:pt x="31" y="474"/>
                  <a:pt x="94" y="356"/>
                </a:cubicBezTo>
                <a:cubicBezTo>
                  <a:pt x="177" y="199"/>
                  <a:pt x="307" y="80"/>
                  <a:pt x="485" y="0"/>
                </a:cubicBezTo>
                <a:close/>
                <a:moveTo>
                  <a:pt x="1398" y="0"/>
                </a:moveTo>
                <a:lnTo>
                  <a:pt x="1528" y="206"/>
                </a:lnTo>
                <a:cubicBezTo>
                  <a:pt x="1420" y="251"/>
                  <a:pt x="1340" y="318"/>
                  <a:pt x="1290" y="408"/>
                </a:cubicBezTo>
                <a:cubicBezTo>
                  <a:pt x="1239" y="497"/>
                  <a:pt x="1210" y="627"/>
                  <a:pt x="1204" y="798"/>
                </a:cubicBezTo>
                <a:lnTo>
                  <a:pt x="1481" y="798"/>
                </a:lnTo>
                <a:lnTo>
                  <a:pt x="1481" y="1413"/>
                </a:lnTo>
                <a:lnTo>
                  <a:pt x="912" y="1413"/>
                </a:lnTo>
                <a:lnTo>
                  <a:pt x="912" y="927"/>
                </a:lnTo>
                <a:cubicBezTo>
                  <a:pt x="912" y="664"/>
                  <a:pt x="944" y="474"/>
                  <a:pt x="1006" y="356"/>
                </a:cubicBezTo>
                <a:cubicBezTo>
                  <a:pt x="1089" y="199"/>
                  <a:pt x="1220" y="80"/>
                  <a:pt x="1398" y="0"/>
                </a:cubicBezTo>
                <a:close/>
              </a:path>
            </a:pathLst>
          </a:custGeom>
          <a:solidFill>
            <a:schemeClr val="tx1">
              <a:lumMod val="40000"/>
              <a:lumOff val="6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13" name="图片 12" descr="/data/temp/95f2ef6b-f444-11ef-a5b1-4ef40bb0560e.png@base@tag=imgScale&amp;m=1&amp;w=1785&amp;h=1904&amp;q=9595f2ef6b-f444-11ef-a5b1-4ef40bb0560e"/>
          <p:cNvPicPr>
            <a:picLocks noChangeAspect="1"/>
          </p:cNvPicPr>
          <p:nvPr>
            <p:custDataLst>
              <p:tags r:id="rId3"/>
            </p:custDataLst>
          </p:nvPr>
        </p:nvPicPr>
        <p:blipFill rotWithShape="1">
          <a:blip r:embed="rId9"/>
          <a:srcRect l="12119" r="15296"/>
          <a:stretch>
            <a:fillRect/>
          </a:stretch>
        </p:blipFill>
        <p:spPr>
          <a:xfrm>
            <a:off x="0" y="-636"/>
            <a:ext cx="6431028" cy="6858636"/>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9" name="标题 3"/>
          <p:cNvSpPr>
            <a:spLocks noGrp="1"/>
          </p:cNvSpPr>
          <p:nvPr>
            <p:custDataLst>
              <p:tags r:id="rId4"/>
            </p:custDataLst>
          </p:nvPr>
        </p:nvSpPr>
        <p:spPr>
          <a:xfrm>
            <a:off x="6294616" y="1476650"/>
            <a:ext cx="5185523" cy="1767600"/>
          </a:xfrm>
          <a:prstGeom prst="rect">
            <a:avLst/>
          </a:prstGeom>
        </p:spPr>
        <p:txBody>
          <a:bodyPr vert="horz" lIns="0" tIns="0" rIns="0" bIns="0" rtlCol="0" anchor="b" anchorCtr="0">
            <a:normAutofit/>
          </a:bodyPr>
          <a:lstStyle>
            <a:lvl1pPr algn="l" defTabSz="914400" rtl="0" eaLnBrk="1" fontAlgn="base" latinLnBrk="0" hangingPunct="1">
              <a:lnSpc>
                <a:spcPct val="100000"/>
              </a:lnSpc>
              <a:spcBef>
                <a:spcPct val="0"/>
              </a:spcBef>
              <a:buNone/>
              <a:defRPr sz="3200" b="1" u="none" strike="noStrike" kern="1200" cap="none" spc="300" normalizeH="0" baseline="0">
                <a:solidFill>
                  <a:schemeClr val="accent1"/>
                </a:solidFill>
                <a:uFillTx/>
                <a:latin typeface="+mj-ea"/>
                <a:ea typeface="+mj-ea"/>
                <a:cs typeface="+mj-cs"/>
              </a:defRPr>
            </a:lvl1pPr>
          </a:lstStyle>
          <a:p>
            <a:pPr algn="r"/>
            <a:r>
              <a:rPr lang="zh-CN" altLang="en-US" sz="4400" dirty="0"/>
              <a:t>Roadmap Implementation</a:t>
            </a:r>
          </a:p>
        </p:txBody>
      </p:sp>
      <p:sp>
        <p:nvSpPr>
          <p:cNvPr id="4" name="矩形 3"/>
          <p:cNvSpPr/>
          <p:nvPr>
            <p:custDataLst>
              <p:tags r:id="rId5"/>
            </p:custDataLst>
          </p:nvPr>
        </p:nvSpPr>
        <p:spPr>
          <a:xfrm>
            <a:off x="1184910" y="3499168"/>
            <a:ext cx="10130790" cy="2667635"/>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矩形 17"/>
          <p:cNvSpPr/>
          <p:nvPr>
            <p:custDataLst>
              <p:tags r:id="rId6"/>
            </p:custDataLst>
          </p:nvPr>
        </p:nvSpPr>
        <p:spPr>
          <a:xfrm>
            <a:off x="1645285" y="4446588"/>
            <a:ext cx="9210675" cy="1414145"/>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a:solidFill>
                  <a:srgbClr val="FFFFFF"/>
                </a:solidFill>
                <a:latin typeface="+mn-ea"/>
                <a:cs typeface="+mn-ea"/>
              </a:rPr>
              <a:t>The LoRA-based recommendation engine will be a key part of our system. By fine-tuning with LoRA, it can analyze students' weaknesses, such as a lack of conflict resolution ability. Then, it will automatically recommend targeted learning resources to help students strengthen in these areas.</a:t>
            </a:r>
          </a:p>
        </p:txBody>
      </p:sp>
      <p:sp>
        <p:nvSpPr>
          <p:cNvPr id="19" name="矩形 18"/>
          <p:cNvSpPr/>
          <p:nvPr>
            <p:custDataLst>
              <p:tags r:id="rId7"/>
            </p:custDataLst>
          </p:nvPr>
        </p:nvSpPr>
        <p:spPr>
          <a:xfrm>
            <a:off x="1645920" y="3806508"/>
            <a:ext cx="9210675" cy="498475"/>
          </a:xfrm>
          <a:prstGeom prst="rect">
            <a:avLst/>
          </a:prstGeom>
          <a:noFill/>
        </p:spPr>
        <p:txBody>
          <a:bodyPr wrap="square" lIns="0" tIns="0" rIns="0" bIns="0" rtlCol="0" anchor="b">
            <a:noAutofit/>
          </a:bodyPr>
          <a:lstStyle/>
          <a:p>
            <a:pPr>
              <a:spcBef>
                <a:spcPct val="0"/>
              </a:spcBef>
              <a:spcAft>
                <a:spcPct val="0"/>
              </a:spcAft>
            </a:pPr>
            <a:r>
              <a:rPr lang="zh-CN" altLang="en-US" sz="2800" b="1">
                <a:solidFill>
                  <a:srgbClr val="FFFFFF"/>
                </a:solidFill>
                <a:latin typeface="+mn-ea"/>
                <a:cs typeface="+mn-ea"/>
              </a:rPr>
              <a:t>LoRA-based Recommendation Engine</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1"/>
            <p:custDataLst>
              <p:tags r:id="rId2"/>
            </p:custDataLst>
          </p:nvPr>
        </p:nvSpPr>
        <p:spPr/>
        <p:txBody>
          <a:bodyPr/>
          <a:lstStyle/>
          <a:p>
            <a:r>
              <a:rPr lang="en-US" altLang="zh-CN"/>
              <a:t>Thanks for listening</a:t>
            </a:r>
          </a:p>
        </p:txBody>
      </p:sp>
      <p:sp>
        <p:nvSpPr>
          <p:cNvPr id="10" name="文本占位符 2">
            <a:extLst>
              <a:ext uri="{FF2B5EF4-FFF2-40B4-BE49-F238E27FC236}">
                <a16:creationId xmlns:a16="http://schemas.microsoft.com/office/drawing/2014/main" id="{D546C6BA-AF0D-DBCF-0172-1B7180E88E36}"/>
              </a:ext>
            </a:extLst>
          </p:cNvPr>
          <p:cNvSpPr>
            <a:spLocks noGrp="1"/>
          </p:cNvSpPr>
          <p:nvPr>
            <p:ph type="body" idx="2"/>
            <p:custDataLst>
              <p:tags r:id="rId3"/>
            </p:custDataLst>
          </p:nvPr>
        </p:nvSpPr>
        <p:spPr>
          <a:xfrm>
            <a:off x="908050" y="4113213"/>
            <a:ext cx="2033588" cy="468312"/>
          </a:xfrm>
        </p:spPr>
        <p:txBody>
          <a:bodyPr>
            <a:normAutofit fontScale="50000" lnSpcReduction="20000"/>
          </a:bodyPr>
          <a:lstStyle/>
          <a:p>
            <a:r>
              <a:rPr lang="en-US" altLang="zh-CN" sz="6700" dirty="0">
                <a:ln>
                  <a:noFill/>
                  <a:prstDash val="sysDot"/>
                </a:ln>
                <a:solidFill>
                  <a:srgbClr val="FFFFFF"/>
                </a:solidFill>
                <a:effectLst>
                  <a:outerShdw blurRad="50800" dist="50800" dir="5400000" algn="ctr" rotWithShape="0">
                    <a:schemeClr val="accent2">
                      <a:alpha val="40000"/>
                    </a:schemeClr>
                  </a:outerShdw>
                </a:effectLst>
                <a:uFillTx/>
              </a:rPr>
              <a:t>Xin Guan</a:t>
            </a:r>
            <a:endParaRPr lang="en-US" altLang="zh-CN" sz="6700" dirty="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4" name="直接连接符 133"/>
          <p:cNvCxnSpPr/>
          <p:nvPr>
            <p:custDataLst>
              <p:tags r:id="rId2"/>
            </p:custDataLst>
          </p:nvPr>
        </p:nvCxnSpPr>
        <p:spPr>
          <a:xfrm>
            <a:off x="3071415" y="-635"/>
            <a:ext cx="0" cy="4178935"/>
          </a:xfrm>
          <a:prstGeom prst="line">
            <a:avLst/>
          </a:prstGeom>
          <a:ln w="12700">
            <a:solidFill>
              <a:schemeClr val="accent2">
                <a:lumMod val="75000"/>
                <a:alpha val="30000"/>
              </a:schemeClr>
            </a:solidFill>
            <a:tailEnd type="oval"/>
          </a:ln>
        </p:spPr>
        <p:style>
          <a:lnRef idx="1">
            <a:schemeClr val="accent1"/>
          </a:lnRef>
          <a:fillRef idx="0">
            <a:schemeClr val="accent1"/>
          </a:fillRef>
          <a:effectRef idx="0">
            <a:schemeClr val="accent1"/>
          </a:effectRef>
          <a:fontRef idx="minor">
            <a:schemeClr val="tx1"/>
          </a:fontRef>
        </p:style>
      </p:cxnSp>
      <p:sp>
        <p:nvSpPr>
          <p:cNvPr id="132" name="序号"/>
          <p:cNvSpPr txBox="1"/>
          <p:nvPr>
            <p:custDataLst>
              <p:tags r:id="rId3"/>
            </p:custDataLst>
          </p:nvPr>
        </p:nvSpPr>
        <p:spPr>
          <a:xfrm>
            <a:off x="2959655" y="2869565"/>
            <a:ext cx="1522730" cy="1362710"/>
          </a:xfrm>
          <a:prstGeom prst="rect">
            <a:avLst/>
          </a:prstGeom>
          <a:noFill/>
        </p:spPr>
        <p:txBody>
          <a:bodyPr wrap="square" lIns="0" tIns="0" rIns="0" bIns="0" rtlCol="0" anchor="ctr" anchorCtr="1">
            <a:normAutofit/>
          </a:bodyPr>
          <a:lstStyle/>
          <a:p>
            <a:pPr algn="l"/>
            <a:r>
              <a:rPr lang="en-US" sz="7200" spc="-100" dirty="0">
                <a:gradFill>
                  <a:gsLst>
                    <a:gs pos="16000">
                      <a:schemeClr val="accent1">
                        <a:alpha val="0"/>
                      </a:schemeClr>
                    </a:gs>
                    <a:gs pos="100000">
                      <a:schemeClr val="accent2"/>
                    </a:gs>
                  </a:gsLst>
                  <a:lin ang="16200000" scaled="0"/>
                </a:gradFill>
                <a:uFillTx/>
                <a:latin typeface="+mj-ea"/>
                <a:ea typeface="+mj-ea"/>
                <a:cs typeface="MiSans Normal" panose="00000500000000000000" charset="-122"/>
              </a:rPr>
              <a:t>02</a:t>
            </a:r>
          </a:p>
        </p:txBody>
      </p:sp>
      <p:sp>
        <p:nvSpPr>
          <p:cNvPr id="133" name="标题"/>
          <p:cNvSpPr txBox="1"/>
          <p:nvPr>
            <p:custDataLst>
              <p:tags r:id="rId4"/>
            </p:custDataLst>
          </p:nvPr>
        </p:nvSpPr>
        <p:spPr>
          <a:xfrm>
            <a:off x="3172460" y="3912899"/>
            <a:ext cx="2005330" cy="1460500"/>
          </a:xfrm>
          <a:prstGeom prst="rect">
            <a:avLst/>
          </a:prstGeom>
          <a:noFill/>
        </p:spPr>
        <p:txBody>
          <a:bodyPr wrap="square" lIns="0" tIns="0" rIns="0" bIns="0" rtlCol="0" anchor="t" anchorCtr="0">
            <a:normAutofit/>
          </a:bodyPr>
          <a:lstStyle/>
          <a:p>
            <a:pPr algn="l"/>
            <a:r>
              <a:rPr lang="zh-CN" altLang="en-US" sz="2200" dirty="0">
                <a:solidFill>
                  <a:schemeClr val="bg2">
                    <a:lumMod val="25000"/>
                  </a:schemeClr>
                </a:solidFill>
                <a:uFillTx/>
                <a:latin typeface="+mj-ea"/>
                <a:ea typeface="+mj-ea"/>
                <a:cs typeface="MiSans Normal" panose="00000500000000000000" charset="-122"/>
              </a:rPr>
              <a:t>System Architecture</a:t>
            </a:r>
          </a:p>
        </p:txBody>
      </p:sp>
      <p:cxnSp>
        <p:nvCxnSpPr>
          <p:cNvPr id="24" name="直接连接符 23"/>
          <p:cNvCxnSpPr/>
          <p:nvPr>
            <p:custDataLst>
              <p:tags r:id="rId5"/>
            </p:custDataLst>
          </p:nvPr>
        </p:nvCxnSpPr>
        <p:spPr>
          <a:xfrm>
            <a:off x="5376385" y="-10471"/>
            <a:ext cx="0" cy="3259455"/>
          </a:xfrm>
          <a:prstGeom prst="line">
            <a:avLst/>
          </a:prstGeom>
          <a:ln w="12700">
            <a:solidFill>
              <a:schemeClr val="accent2">
                <a:lumMod val="75000"/>
                <a:alpha val="30000"/>
              </a:schemeClr>
            </a:solidFill>
            <a:tailEnd type="oval"/>
          </a:ln>
        </p:spPr>
        <p:style>
          <a:lnRef idx="1">
            <a:schemeClr val="accent1"/>
          </a:lnRef>
          <a:fillRef idx="0">
            <a:schemeClr val="accent1"/>
          </a:fillRef>
          <a:effectRef idx="0">
            <a:schemeClr val="accent1"/>
          </a:effectRef>
          <a:fontRef idx="minor">
            <a:schemeClr val="tx1"/>
          </a:fontRef>
        </p:style>
      </p:cxnSp>
      <p:sp>
        <p:nvSpPr>
          <p:cNvPr id="25" name="序号"/>
          <p:cNvSpPr txBox="1"/>
          <p:nvPr>
            <p:custDataLst>
              <p:tags r:id="rId6"/>
            </p:custDataLst>
          </p:nvPr>
        </p:nvSpPr>
        <p:spPr>
          <a:xfrm>
            <a:off x="5264625" y="1940249"/>
            <a:ext cx="1522730" cy="1362710"/>
          </a:xfrm>
          <a:prstGeom prst="rect">
            <a:avLst/>
          </a:prstGeom>
          <a:noFill/>
        </p:spPr>
        <p:txBody>
          <a:bodyPr wrap="square" lIns="0" tIns="0" rIns="0" bIns="0" rtlCol="0" anchor="ctr" anchorCtr="1">
            <a:normAutofit/>
          </a:bodyPr>
          <a:lstStyle/>
          <a:p>
            <a:pPr algn="l"/>
            <a:r>
              <a:rPr lang="en-US" sz="7200" spc="-100" dirty="0">
                <a:gradFill>
                  <a:gsLst>
                    <a:gs pos="16000">
                      <a:schemeClr val="accent1">
                        <a:alpha val="0"/>
                      </a:schemeClr>
                    </a:gs>
                    <a:gs pos="100000">
                      <a:schemeClr val="accent2"/>
                    </a:gs>
                  </a:gsLst>
                  <a:lin ang="16200000" scaled="0"/>
                </a:gradFill>
                <a:uFillTx/>
                <a:latin typeface="+mj-ea"/>
                <a:ea typeface="+mj-ea"/>
                <a:cs typeface="MiSans Normal" panose="00000500000000000000" charset="-122"/>
              </a:rPr>
              <a:t>03</a:t>
            </a:r>
          </a:p>
        </p:txBody>
      </p:sp>
      <p:sp>
        <p:nvSpPr>
          <p:cNvPr id="26" name="标题"/>
          <p:cNvSpPr txBox="1"/>
          <p:nvPr>
            <p:custDataLst>
              <p:tags r:id="rId7"/>
            </p:custDataLst>
          </p:nvPr>
        </p:nvSpPr>
        <p:spPr>
          <a:xfrm>
            <a:off x="5477510" y="2983894"/>
            <a:ext cx="2005330" cy="1460500"/>
          </a:xfrm>
          <a:prstGeom prst="rect">
            <a:avLst/>
          </a:prstGeom>
          <a:noFill/>
        </p:spPr>
        <p:txBody>
          <a:bodyPr wrap="square" lIns="0" tIns="0" rIns="0" bIns="0" rtlCol="0" anchor="t" anchorCtr="0">
            <a:normAutofit/>
          </a:bodyPr>
          <a:lstStyle/>
          <a:p>
            <a:pPr algn="l"/>
            <a:r>
              <a:rPr lang="zh-CN" altLang="en-US" sz="2200" dirty="0">
                <a:solidFill>
                  <a:schemeClr val="bg2">
                    <a:lumMod val="25000"/>
                  </a:schemeClr>
                </a:solidFill>
                <a:uFillTx/>
                <a:latin typeface="+mj-ea"/>
                <a:ea typeface="+mj-ea"/>
                <a:cs typeface="MiSans Normal" panose="00000500000000000000" charset="-122"/>
              </a:rPr>
              <a:t>Current Progress</a:t>
            </a:r>
          </a:p>
        </p:txBody>
      </p:sp>
      <p:cxnSp>
        <p:nvCxnSpPr>
          <p:cNvPr id="28" name="直接连接符 27"/>
          <p:cNvCxnSpPr/>
          <p:nvPr>
            <p:custDataLst>
              <p:tags r:id="rId8"/>
            </p:custDataLst>
          </p:nvPr>
        </p:nvCxnSpPr>
        <p:spPr>
          <a:xfrm>
            <a:off x="7681355" y="-5715"/>
            <a:ext cx="0" cy="4184015"/>
          </a:xfrm>
          <a:prstGeom prst="line">
            <a:avLst/>
          </a:prstGeom>
          <a:ln w="12700">
            <a:solidFill>
              <a:schemeClr val="accent2">
                <a:lumMod val="75000"/>
                <a:alpha val="30000"/>
              </a:schemeClr>
            </a:solidFill>
            <a:tailEnd type="oval"/>
          </a:ln>
        </p:spPr>
        <p:style>
          <a:lnRef idx="1">
            <a:schemeClr val="accent1"/>
          </a:lnRef>
          <a:fillRef idx="0">
            <a:schemeClr val="accent1"/>
          </a:fillRef>
          <a:effectRef idx="0">
            <a:schemeClr val="accent1"/>
          </a:effectRef>
          <a:fontRef idx="minor">
            <a:schemeClr val="tx1"/>
          </a:fontRef>
        </p:style>
      </p:cxnSp>
      <p:sp>
        <p:nvSpPr>
          <p:cNvPr id="29" name="序号"/>
          <p:cNvSpPr txBox="1"/>
          <p:nvPr>
            <p:custDataLst>
              <p:tags r:id="rId9"/>
            </p:custDataLst>
          </p:nvPr>
        </p:nvSpPr>
        <p:spPr>
          <a:xfrm>
            <a:off x="7569595" y="2869565"/>
            <a:ext cx="1522730" cy="1362710"/>
          </a:xfrm>
          <a:prstGeom prst="rect">
            <a:avLst/>
          </a:prstGeom>
          <a:noFill/>
        </p:spPr>
        <p:txBody>
          <a:bodyPr wrap="square" lIns="0" tIns="0" rIns="0" bIns="0" rtlCol="0" anchor="ctr" anchorCtr="1">
            <a:normAutofit/>
          </a:bodyPr>
          <a:lstStyle/>
          <a:p>
            <a:pPr algn="l"/>
            <a:r>
              <a:rPr lang="en-US" sz="7200" spc="-100" dirty="0">
                <a:gradFill>
                  <a:gsLst>
                    <a:gs pos="16000">
                      <a:schemeClr val="accent1">
                        <a:alpha val="0"/>
                      </a:schemeClr>
                    </a:gs>
                    <a:gs pos="100000">
                      <a:schemeClr val="accent2"/>
                    </a:gs>
                  </a:gsLst>
                  <a:lin ang="16200000" scaled="0"/>
                </a:gradFill>
                <a:uFillTx/>
                <a:latin typeface="+mj-ea"/>
                <a:ea typeface="+mj-ea"/>
                <a:cs typeface="MiSans Normal" panose="00000500000000000000" charset="-122"/>
              </a:rPr>
              <a:t>04</a:t>
            </a:r>
          </a:p>
        </p:txBody>
      </p:sp>
      <p:sp>
        <p:nvSpPr>
          <p:cNvPr id="32" name="标题"/>
          <p:cNvSpPr txBox="1"/>
          <p:nvPr>
            <p:custDataLst>
              <p:tags r:id="rId10"/>
            </p:custDataLst>
          </p:nvPr>
        </p:nvSpPr>
        <p:spPr>
          <a:xfrm>
            <a:off x="7782560" y="3912899"/>
            <a:ext cx="2005330" cy="1460500"/>
          </a:xfrm>
          <a:prstGeom prst="rect">
            <a:avLst/>
          </a:prstGeom>
          <a:noFill/>
        </p:spPr>
        <p:txBody>
          <a:bodyPr wrap="square" lIns="0" tIns="0" rIns="0" bIns="0" rtlCol="0" anchor="t" anchorCtr="0">
            <a:normAutofit/>
          </a:bodyPr>
          <a:lstStyle/>
          <a:p>
            <a:pPr algn="l"/>
            <a:r>
              <a:rPr lang="zh-CN" altLang="en-US" sz="2200" dirty="0">
                <a:solidFill>
                  <a:schemeClr val="bg2">
                    <a:lumMod val="25000"/>
                  </a:schemeClr>
                </a:solidFill>
                <a:uFillTx/>
                <a:latin typeface="+mj-ea"/>
                <a:ea typeface="+mj-ea"/>
                <a:cs typeface="MiSans Normal" panose="00000500000000000000" charset="-122"/>
              </a:rPr>
              <a:t>Challenges &amp; Solutions</a:t>
            </a:r>
          </a:p>
        </p:txBody>
      </p:sp>
      <p:cxnSp>
        <p:nvCxnSpPr>
          <p:cNvPr id="34" name="直接连接符 33"/>
          <p:cNvCxnSpPr/>
          <p:nvPr>
            <p:custDataLst>
              <p:tags r:id="rId11"/>
            </p:custDataLst>
          </p:nvPr>
        </p:nvCxnSpPr>
        <p:spPr>
          <a:xfrm>
            <a:off x="9986326" y="2864"/>
            <a:ext cx="0" cy="3246120"/>
          </a:xfrm>
          <a:prstGeom prst="line">
            <a:avLst/>
          </a:prstGeom>
          <a:ln w="12700">
            <a:solidFill>
              <a:schemeClr val="accent2">
                <a:lumMod val="75000"/>
                <a:alpha val="30000"/>
              </a:schemeClr>
            </a:solidFill>
            <a:tailEnd type="oval"/>
          </a:ln>
        </p:spPr>
        <p:style>
          <a:lnRef idx="1">
            <a:schemeClr val="accent1"/>
          </a:lnRef>
          <a:fillRef idx="0">
            <a:schemeClr val="accent1"/>
          </a:fillRef>
          <a:effectRef idx="0">
            <a:schemeClr val="accent1"/>
          </a:effectRef>
          <a:fontRef idx="minor">
            <a:schemeClr val="tx1"/>
          </a:fontRef>
        </p:style>
      </p:cxnSp>
      <p:sp>
        <p:nvSpPr>
          <p:cNvPr id="35" name="序号"/>
          <p:cNvSpPr txBox="1"/>
          <p:nvPr>
            <p:custDataLst>
              <p:tags r:id="rId12"/>
            </p:custDataLst>
          </p:nvPr>
        </p:nvSpPr>
        <p:spPr>
          <a:xfrm>
            <a:off x="9874566" y="1940249"/>
            <a:ext cx="1522730" cy="1362710"/>
          </a:xfrm>
          <a:prstGeom prst="rect">
            <a:avLst/>
          </a:prstGeom>
          <a:noFill/>
        </p:spPr>
        <p:txBody>
          <a:bodyPr wrap="square" lIns="0" tIns="0" rIns="0" bIns="0" rtlCol="0" anchor="ctr" anchorCtr="1">
            <a:normAutofit/>
          </a:bodyPr>
          <a:lstStyle/>
          <a:p>
            <a:pPr algn="l"/>
            <a:r>
              <a:rPr lang="en-US" sz="7200" spc="-100" dirty="0">
                <a:gradFill>
                  <a:gsLst>
                    <a:gs pos="16000">
                      <a:schemeClr val="accent1">
                        <a:alpha val="0"/>
                      </a:schemeClr>
                    </a:gs>
                    <a:gs pos="100000">
                      <a:schemeClr val="accent2"/>
                    </a:gs>
                  </a:gsLst>
                  <a:lin ang="16200000" scaled="0"/>
                </a:gradFill>
                <a:uFillTx/>
                <a:latin typeface="+mj-ea"/>
                <a:ea typeface="+mj-ea"/>
                <a:cs typeface="MiSans Normal" panose="00000500000000000000" charset="-122"/>
              </a:rPr>
              <a:t>05</a:t>
            </a:r>
          </a:p>
        </p:txBody>
      </p:sp>
      <p:sp>
        <p:nvSpPr>
          <p:cNvPr id="36" name="标题"/>
          <p:cNvSpPr txBox="1"/>
          <p:nvPr>
            <p:custDataLst>
              <p:tags r:id="rId13"/>
            </p:custDataLst>
          </p:nvPr>
        </p:nvSpPr>
        <p:spPr>
          <a:xfrm>
            <a:off x="10086975" y="2983894"/>
            <a:ext cx="2005330" cy="1460500"/>
          </a:xfrm>
          <a:prstGeom prst="rect">
            <a:avLst/>
          </a:prstGeom>
          <a:noFill/>
        </p:spPr>
        <p:txBody>
          <a:bodyPr wrap="square" lIns="0" tIns="0" rIns="0" bIns="0" rtlCol="0" anchor="t" anchorCtr="0">
            <a:normAutofit/>
          </a:bodyPr>
          <a:lstStyle/>
          <a:p>
            <a:pPr algn="l"/>
            <a:r>
              <a:rPr lang="zh-CN" altLang="en-US" sz="2200" dirty="0">
                <a:solidFill>
                  <a:schemeClr val="bg2">
                    <a:lumMod val="25000"/>
                  </a:schemeClr>
                </a:solidFill>
                <a:uFillTx/>
                <a:latin typeface="+mj-ea"/>
                <a:ea typeface="+mj-ea"/>
                <a:cs typeface="MiSans Normal" panose="00000500000000000000" charset="-122"/>
              </a:rPr>
              <a:t>Next Steps</a:t>
            </a:r>
          </a:p>
        </p:txBody>
      </p:sp>
      <p:cxnSp>
        <p:nvCxnSpPr>
          <p:cNvPr id="5" name="直接连接符 4"/>
          <p:cNvCxnSpPr/>
          <p:nvPr>
            <p:custDataLst>
              <p:tags r:id="rId14"/>
            </p:custDataLst>
          </p:nvPr>
        </p:nvCxnSpPr>
        <p:spPr>
          <a:xfrm>
            <a:off x="766445" y="-6026"/>
            <a:ext cx="0" cy="3255010"/>
          </a:xfrm>
          <a:prstGeom prst="line">
            <a:avLst/>
          </a:prstGeom>
          <a:ln w="12700">
            <a:solidFill>
              <a:schemeClr val="accent2">
                <a:lumMod val="75000"/>
                <a:alpha val="30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序号"/>
          <p:cNvSpPr txBox="1"/>
          <p:nvPr>
            <p:custDataLst>
              <p:tags r:id="rId15"/>
            </p:custDataLst>
          </p:nvPr>
        </p:nvSpPr>
        <p:spPr>
          <a:xfrm>
            <a:off x="654685" y="1940249"/>
            <a:ext cx="1522730" cy="1362710"/>
          </a:xfrm>
          <a:prstGeom prst="rect">
            <a:avLst/>
          </a:prstGeom>
          <a:noFill/>
        </p:spPr>
        <p:txBody>
          <a:bodyPr wrap="square" lIns="0" tIns="0" rIns="0" bIns="0" rtlCol="0" anchor="ctr" anchorCtr="1">
            <a:normAutofit/>
          </a:bodyPr>
          <a:lstStyle/>
          <a:p>
            <a:pPr algn="l"/>
            <a:r>
              <a:rPr lang="en-US" sz="7200" spc="-100" dirty="0">
                <a:gradFill>
                  <a:gsLst>
                    <a:gs pos="16000">
                      <a:schemeClr val="accent1">
                        <a:alpha val="0"/>
                      </a:schemeClr>
                    </a:gs>
                    <a:gs pos="100000">
                      <a:schemeClr val="accent2"/>
                    </a:gs>
                  </a:gsLst>
                  <a:lin ang="16200000" scaled="0"/>
                </a:gradFill>
                <a:uFillTx/>
                <a:latin typeface="+mj-ea"/>
                <a:ea typeface="+mj-ea"/>
                <a:cs typeface="MiSans Normal" panose="00000500000000000000" charset="-122"/>
              </a:rPr>
              <a:t>01</a:t>
            </a:r>
          </a:p>
        </p:txBody>
      </p:sp>
      <p:sp>
        <p:nvSpPr>
          <p:cNvPr id="10" name="标题"/>
          <p:cNvSpPr txBox="1"/>
          <p:nvPr>
            <p:custDataLst>
              <p:tags r:id="rId16"/>
            </p:custDataLst>
          </p:nvPr>
        </p:nvSpPr>
        <p:spPr>
          <a:xfrm>
            <a:off x="867410" y="2983894"/>
            <a:ext cx="2005330" cy="1460500"/>
          </a:xfrm>
          <a:prstGeom prst="rect">
            <a:avLst/>
          </a:prstGeom>
          <a:noFill/>
        </p:spPr>
        <p:txBody>
          <a:bodyPr wrap="square" lIns="0" tIns="0" rIns="0" bIns="0" rtlCol="0" anchor="t" anchorCtr="0">
            <a:normAutofit/>
          </a:bodyPr>
          <a:lstStyle/>
          <a:p>
            <a:pPr algn="l"/>
            <a:r>
              <a:rPr lang="zh-CN" altLang="en-US" sz="2200" dirty="0">
                <a:solidFill>
                  <a:schemeClr val="bg2">
                    <a:lumMod val="25000"/>
                  </a:schemeClr>
                </a:solidFill>
                <a:uFillTx/>
                <a:latin typeface="+mj-ea"/>
                <a:ea typeface="+mj-ea"/>
                <a:cs typeface="MiSans Normal" panose="00000500000000000000" charset="-122"/>
              </a:rPr>
              <a:t>Project Purpose &amp; Educational Context</a:t>
            </a:r>
          </a:p>
        </p:txBody>
      </p:sp>
      <p:sp>
        <p:nvSpPr>
          <p:cNvPr id="19" name="任意多边形: 形状 18"/>
          <p:cNvSpPr/>
          <p:nvPr>
            <p:custDataLst>
              <p:tags r:id="rId17"/>
            </p:custDataLst>
          </p:nvPr>
        </p:nvSpPr>
        <p:spPr>
          <a:xfrm>
            <a:off x="2469712" y="5592687"/>
            <a:ext cx="2036016" cy="288283"/>
          </a:xfrm>
          <a:custGeom>
            <a:avLst/>
            <a:gdLst/>
            <a:ahLst/>
            <a:cxnLst/>
            <a:rect l="l" t="t" r="r" b="b"/>
            <a:pathLst>
              <a:path w="2036016" h="288283">
                <a:moveTo>
                  <a:pt x="398507" y="61321"/>
                </a:moveTo>
                <a:cubicBezTo>
                  <a:pt x="378301" y="61321"/>
                  <a:pt x="362442" y="68605"/>
                  <a:pt x="350930" y="83172"/>
                </a:cubicBezTo>
                <a:cubicBezTo>
                  <a:pt x="339417" y="97739"/>
                  <a:pt x="333661" y="118062"/>
                  <a:pt x="333661" y="144141"/>
                </a:cubicBezTo>
                <a:cubicBezTo>
                  <a:pt x="333661" y="170221"/>
                  <a:pt x="339417" y="190544"/>
                  <a:pt x="350930" y="205111"/>
                </a:cubicBezTo>
                <a:cubicBezTo>
                  <a:pt x="362442" y="219678"/>
                  <a:pt x="378301" y="226961"/>
                  <a:pt x="398507" y="226961"/>
                </a:cubicBezTo>
                <a:cubicBezTo>
                  <a:pt x="418713" y="226961"/>
                  <a:pt x="434572" y="219678"/>
                  <a:pt x="446084" y="205111"/>
                </a:cubicBezTo>
                <a:cubicBezTo>
                  <a:pt x="457597" y="190544"/>
                  <a:pt x="463353" y="170221"/>
                  <a:pt x="463353" y="144141"/>
                </a:cubicBezTo>
                <a:cubicBezTo>
                  <a:pt x="463353" y="118062"/>
                  <a:pt x="457597" y="97739"/>
                  <a:pt x="446084" y="83172"/>
                </a:cubicBezTo>
                <a:cubicBezTo>
                  <a:pt x="434572" y="68605"/>
                  <a:pt x="418713" y="61321"/>
                  <a:pt x="398507" y="61321"/>
                </a:cubicBezTo>
                <a:close/>
                <a:moveTo>
                  <a:pt x="1576216" y="4933"/>
                </a:moveTo>
                <a:lnTo>
                  <a:pt x="1794720" y="4933"/>
                </a:lnTo>
                <a:lnTo>
                  <a:pt x="1794720" y="66255"/>
                </a:lnTo>
                <a:lnTo>
                  <a:pt x="1718243" y="66255"/>
                </a:lnTo>
                <a:lnTo>
                  <a:pt x="1718243" y="283349"/>
                </a:lnTo>
                <a:lnTo>
                  <a:pt x="1652692" y="283349"/>
                </a:lnTo>
                <a:lnTo>
                  <a:pt x="1652692" y="66255"/>
                </a:lnTo>
                <a:lnTo>
                  <a:pt x="1576216" y="66255"/>
                </a:lnTo>
                <a:close/>
                <a:moveTo>
                  <a:pt x="1312678" y="4933"/>
                </a:moveTo>
                <a:lnTo>
                  <a:pt x="1372591" y="4933"/>
                </a:lnTo>
                <a:lnTo>
                  <a:pt x="1479375" y="162820"/>
                </a:lnTo>
                <a:lnTo>
                  <a:pt x="1481490" y="162820"/>
                </a:lnTo>
                <a:lnTo>
                  <a:pt x="1481490" y="4933"/>
                </a:lnTo>
                <a:lnTo>
                  <a:pt x="1547041" y="4933"/>
                </a:lnTo>
                <a:lnTo>
                  <a:pt x="1547041" y="283349"/>
                </a:lnTo>
                <a:lnTo>
                  <a:pt x="1490653" y="283349"/>
                </a:lnTo>
                <a:lnTo>
                  <a:pt x="1380344" y="125463"/>
                </a:lnTo>
                <a:lnTo>
                  <a:pt x="1378230" y="125463"/>
                </a:lnTo>
                <a:lnTo>
                  <a:pt x="1378230" y="283349"/>
                </a:lnTo>
                <a:lnTo>
                  <a:pt x="1312678" y="283349"/>
                </a:lnTo>
                <a:close/>
                <a:moveTo>
                  <a:pt x="1084078" y="4933"/>
                </a:moveTo>
                <a:lnTo>
                  <a:pt x="1273331" y="4933"/>
                </a:lnTo>
                <a:lnTo>
                  <a:pt x="1273331" y="64141"/>
                </a:lnTo>
                <a:lnTo>
                  <a:pt x="1149629" y="64141"/>
                </a:lnTo>
                <a:lnTo>
                  <a:pt x="1149629" y="112776"/>
                </a:lnTo>
                <a:lnTo>
                  <a:pt x="1266635" y="112776"/>
                </a:lnTo>
                <a:lnTo>
                  <a:pt x="1266635" y="171983"/>
                </a:lnTo>
                <a:lnTo>
                  <a:pt x="1149629" y="171983"/>
                </a:lnTo>
                <a:lnTo>
                  <a:pt x="1149629" y="224142"/>
                </a:lnTo>
                <a:lnTo>
                  <a:pt x="1277560" y="224142"/>
                </a:lnTo>
                <a:lnTo>
                  <a:pt x="1277560" y="283349"/>
                </a:lnTo>
                <a:lnTo>
                  <a:pt x="1084078" y="283349"/>
                </a:lnTo>
                <a:close/>
                <a:moveTo>
                  <a:pt x="833266" y="4933"/>
                </a:moveTo>
                <a:lnTo>
                  <a:pt x="1051770" y="4933"/>
                </a:lnTo>
                <a:lnTo>
                  <a:pt x="1051770" y="66255"/>
                </a:lnTo>
                <a:lnTo>
                  <a:pt x="975294" y="66255"/>
                </a:lnTo>
                <a:lnTo>
                  <a:pt x="975294" y="283349"/>
                </a:lnTo>
                <a:lnTo>
                  <a:pt x="909742" y="283349"/>
                </a:lnTo>
                <a:lnTo>
                  <a:pt x="909742" y="66255"/>
                </a:lnTo>
                <a:lnTo>
                  <a:pt x="833266" y="66255"/>
                </a:lnTo>
                <a:close/>
                <a:moveTo>
                  <a:pt x="569729" y="4933"/>
                </a:moveTo>
                <a:lnTo>
                  <a:pt x="629641" y="4933"/>
                </a:lnTo>
                <a:lnTo>
                  <a:pt x="736425" y="162820"/>
                </a:lnTo>
                <a:lnTo>
                  <a:pt x="738540" y="162820"/>
                </a:lnTo>
                <a:lnTo>
                  <a:pt x="738540" y="4933"/>
                </a:lnTo>
                <a:lnTo>
                  <a:pt x="804091" y="4933"/>
                </a:lnTo>
                <a:lnTo>
                  <a:pt x="804091" y="283349"/>
                </a:lnTo>
                <a:lnTo>
                  <a:pt x="747703" y="283349"/>
                </a:lnTo>
                <a:lnTo>
                  <a:pt x="637394" y="125463"/>
                </a:lnTo>
                <a:lnTo>
                  <a:pt x="635280" y="125463"/>
                </a:lnTo>
                <a:lnTo>
                  <a:pt x="635280" y="283349"/>
                </a:lnTo>
                <a:lnTo>
                  <a:pt x="569729" y="283349"/>
                </a:lnTo>
                <a:close/>
                <a:moveTo>
                  <a:pt x="1927822" y="0"/>
                </a:moveTo>
                <a:cubicBezTo>
                  <a:pt x="1978101" y="0"/>
                  <a:pt x="2014166" y="22555"/>
                  <a:pt x="2036016" y="67665"/>
                </a:cubicBezTo>
                <a:lnTo>
                  <a:pt x="1979628" y="93745"/>
                </a:lnTo>
                <a:cubicBezTo>
                  <a:pt x="1973755" y="81292"/>
                  <a:pt x="1966589" y="72423"/>
                  <a:pt x="1958131" y="67137"/>
                </a:cubicBezTo>
                <a:cubicBezTo>
                  <a:pt x="1949672" y="61850"/>
                  <a:pt x="1939334" y="59207"/>
                  <a:pt x="1927117" y="59207"/>
                </a:cubicBezTo>
                <a:cubicBezTo>
                  <a:pt x="1916074" y="59207"/>
                  <a:pt x="1906735" y="61615"/>
                  <a:pt x="1899099" y="66432"/>
                </a:cubicBezTo>
                <a:cubicBezTo>
                  <a:pt x="1891464" y="71248"/>
                  <a:pt x="1887645" y="77298"/>
                  <a:pt x="1887645" y="84582"/>
                </a:cubicBezTo>
                <a:cubicBezTo>
                  <a:pt x="1887645" y="89515"/>
                  <a:pt x="1889114" y="93568"/>
                  <a:pt x="1892051" y="96740"/>
                </a:cubicBezTo>
                <a:cubicBezTo>
                  <a:pt x="1894988" y="99912"/>
                  <a:pt x="1900098" y="103025"/>
                  <a:pt x="1907381" y="106079"/>
                </a:cubicBezTo>
                <a:cubicBezTo>
                  <a:pt x="1914665" y="109134"/>
                  <a:pt x="1925472" y="112541"/>
                  <a:pt x="1939804" y="116300"/>
                </a:cubicBezTo>
                <a:cubicBezTo>
                  <a:pt x="1958365" y="120999"/>
                  <a:pt x="1973990" y="125991"/>
                  <a:pt x="1986677" y="131278"/>
                </a:cubicBezTo>
                <a:cubicBezTo>
                  <a:pt x="1999364" y="136564"/>
                  <a:pt x="2010524" y="144846"/>
                  <a:pt x="2020157" y="156124"/>
                </a:cubicBezTo>
                <a:cubicBezTo>
                  <a:pt x="2029790" y="167401"/>
                  <a:pt x="2034607" y="182438"/>
                  <a:pt x="2034607" y="201234"/>
                </a:cubicBezTo>
                <a:cubicBezTo>
                  <a:pt x="2034607" y="218620"/>
                  <a:pt x="2029908" y="233892"/>
                  <a:pt x="2020510" y="247049"/>
                </a:cubicBezTo>
                <a:cubicBezTo>
                  <a:pt x="2011112" y="260207"/>
                  <a:pt x="1998013" y="270368"/>
                  <a:pt x="1981214" y="277534"/>
                </a:cubicBezTo>
                <a:cubicBezTo>
                  <a:pt x="1964415" y="284700"/>
                  <a:pt x="1945208" y="288283"/>
                  <a:pt x="1923593" y="288283"/>
                </a:cubicBezTo>
                <a:cubicBezTo>
                  <a:pt x="1897043" y="288283"/>
                  <a:pt x="1873960" y="281881"/>
                  <a:pt x="1854341" y="269076"/>
                </a:cubicBezTo>
                <a:cubicBezTo>
                  <a:pt x="1834723" y="256271"/>
                  <a:pt x="1820215" y="239296"/>
                  <a:pt x="1810817" y="218151"/>
                </a:cubicBezTo>
                <a:lnTo>
                  <a:pt x="1867557" y="192424"/>
                </a:lnTo>
                <a:cubicBezTo>
                  <a:pt x="1872256" y="204641"/>
                  <a:pt x="1879540" y="213804"/>
                  <a:pt x="1889408" y="219913"/>
                </a:cubicBezTo>
                <a:cubicBezTo>
                  <a:pt x="1899276" y="226021"/>
                  <a:pt x="1910788" y="229076"/>
                  <a:pt x="1923945" y="229076"/>
                </a:cubicBezTo>
                <a:cubicBezTo>
                  <a:pt x="1937337" y="229076"/>
                  <a:pt x="1947969" y="226903"/>
                  <a:pt x="1955840" y="222556"/>
                </a:cubicBezTo>
                <a:cubicBezTo>
                  <a:pt x="1963711" y="218209"/>
                  <a:pt x="1967646" y="212277"/>
                  <a:pt x="1967646" y="204758"/>
                </a:cubicBezTo>
                <a:cubicBezTo>
                  <a:pt x="1967646" y="199590"/>
                  <a:pt x="1966236" y="195243"/>
                  <a:pt x="1963417" y="191719"/>
                </a:cubicBezTo>
                <a:cubicBezTo>
                  <a:pt x="1960597" y="188194"/>
                  <a:pt x="1955487" y="184846"/>
                  <a:pt x="1948086" y="181675"/>
                </a:cubicBezTo>
                <a:cubicBezTo>
                  <a:pt x="1940685" y="178503"/>
                  <a:pt x="1929936" y="175037"/>
                  <a:pt x="1915840" y="171278"/>
                </a:cubicBezTo>
                <a:cubicBezTo>
                  <a:pt x="1896809" y="166109"/>
                  <a:pt x="1881008" y="160882"/>
                  <a:pt x="1868438" y="155595"/>
                </a:cubicBezTo>
                <a:cubicBezTo>
                  <a:pt x="1855869" y="150309"/>
                  <a:pt x="1844767" y="141968"/>
                  <a:pt x="1835134" y="130573"/>
                </a:cubicBezTo>
                <a:cubicBezTo>
                  <a:pt x="1825501" y="119178"/>
                  <a:pt x="1820685" y="104200"/>
                  <a:pt x="1820685" y="85639"/>
                </a:cubicBezTo>
                <a:cubicBezTo>
                  <a:pt x="1820685" y="69192"/>
                  <a:pt x="1825442" y="54449"/>
                  <a:pt x="1834958" y="41409"/>
                </a:cubicBezTo>
                <a:cubicBezTo>
                  <a:pt x="1844473" y="28370"/>
                  <a:pt x="1857396" y="18208"/>
                  <a:pt x="1873725" y="10925"/>
                </a:cubicBezTo>
                <a:cubicBezTo>
                  <a:pt x="1890054" y="3641"/>
                  <a:pt x="1908086" y="0"/>
                  <a:pt x="1927822" y="0"/>
                </a:cubicBezTo>
                <a:close/>
                <a:moveTo>
                  <a:pt x="398507" y="0"/>
                </a:moveTo>
                <a:cubicBezTo>
                  <a:pt x="425526" y="0"/>
                  <a:pt x="448904" y="5756"/>
                  <a:pt x="468640" y="17268"/>
                </a:cubicBezTo>
                <a:cubicBezTo>
                  <a:pt x="488376" y="28781"/>
                  <a:pt x="503588" y="45345"/>
                  <a:pt x="514279" y="66960"/>
                </a:cubicBezTo>
                <a:cubicBezTo>
                  <a:pt x="524969" y="88576"/>
                  <a:pt x="530314" y="114303"/>
                  <a:pt x="530314" y="144141"/>
                </a:cubicBezTo>
                <a:cubicBezTo>
                  <a:pt x="530314" y="173980"/>
                  <a:pt x="524969" y="199707"/>
                  <a:pt x="514279" y="221322"/>
                </a:cubicBezTo>
                <a:cubicBezTo>
                  <a:pt x="503588" y="242938"/>
                  <a:pt x="488376" y="259502"/>
                  <a:pt x="468640" y="271014"/>
                </a:cubicBezTo>
                <a:cubicBezTo>
                  <a:pt x="448904" y="282527"/>
                  <a:pt x="425526" y="288283"/>
                  <a:pt x="398507" y="288283"/>
                </a:cubicBezTo>
                <a:cubicBezTo>
                  <a:pt x="371488" y="288283"/>
                  <a:pt x="348110" y="282527"/>
                  <a:pt x="328374" y="271014"/>
                </a:cubicBezTo>
                <a:cubicBezTo>
                  <a:pt x="308639" y="259502"/>
                  <a:pt x="293426" y="242938"/>
                  <a:pt x="282735" y="221322"/>
                </a:cubicBezTo>
                <a:cubicBezTo>
                  <a:pt x="272045" y="199707"/>
                  <a:pt x="266700" y="173980"/>
                  <a:pt x="266700" y="144141"/>
                </a:cubicBezTo>
                <a:cubicBezTo>
                  <a:pt x="266700" y="114303"/>
                  <a:pt x="272045" y="88576"/>
                  <a:pt x="282735" y="66960"/>
                </a:cubicBezTo>
                <a:cubicBezTo>
                  <a:pt x="293426" y="45345"/>
                  <a:pt x="308639" y="28781"/>
                  <a:pt x="328374" y="17268"/>
                </a:cubicBezTo>
                <a:cubicBezTo>
                  <a:pt x="348110" y="5756"/>
                  <a:pt x="371488" y="0"/>
                  <a:pt x="398507" y="0"/>
                </a:cubicBezTo>
                <a:close/>
                <a:moveTo>
                  <a:pt x="136741" y="0"/>
                </a:moveTo>
                <a:cubicBezTo>
                  <a:pt x="184906" y="0"/>
                  <a:pt x="220148" y="23612"/>
                  <a:pt x="242469" y="70837"/>
                </a:cubicBezTo>
                <a:lnTo>
                  <a:pt x="184319" y="96212"/>
                </a:lnTo>
                <a:cubicBezTo>
                  <a:pt x="179384" y="84699"/>
                  <a:pt x="172512" y="76006"/>
                  <a:pt x="163701" y="70132"/>
                </a:cubicBezTo>
                <a:cubicBezTo>
                  <a:pt x="154891" y="64258"/>
                  <a:pt x="144612" y="61321"/>
                  <a:pt x="132864" y="61321"/>
                </a:cubicBezTo>
                <a:cubicBezTo>
                  <a:pt x="120177" y="61321"/>
                  <a:pt x="108841" y="64670"/>
                  <a:pt x="98855" y="71366"/>
                </a:cubicBezTo>
                <a:cubicBezTo>
                  <a:pt x="88870" y="78062"/>
                  <a:pt x="81117" y="87577"/>
                  <a:pt x="75595" y="99912"/>
                </a:cubicBezTo>
                <a:cubicBezTo>
                  <a:pt x="70074" y="112247"/>
                  <a:pt x="67313" y="126520"/>
                  <a:pt x="67313" y="142732"/>
                </a:cubicBezTo>
                <a:cubicBezTo>
                  <a:pt x="67313" y="159648"/>
                  <a:pt x="70074" y="174450"/>
                  <a:pt x="75595" y="187137"/>
                </a:cubicBezTo>
                <a:cubicBezTo>
                  <a:pt x="81117" y="199825"/>
                  <a:pt x="88870" y="209634"/>
                  <a:pt x="98855" y="216565"/>
                </a:cubicBezTo>
                <a:cubicBezTo>
                  <a:pt x="108841" y="223496"/>
                  <a:pt x="120177" y="226961"/>
                  <a:pt x="132864" y="226961"/>
                </a:cubicBezTo>
                <a:cubicBezTo>
                  <a:pt x="155184" y="226961"/>
                  <a:pt x="172571" y="215331"/>
                  <a:pt x="185023" y="192071"/>
                </a:cubicBezTo>
                <a:lnTo>
                  <a:pt x="243173" y="217446"/>
                </a:lnTo>
                <a:cubicBezTo>
                  <a:pt x="232601" y="240236"/>
                  <a:pt x="217857" y="257740"/>
                  <a:pt x="198944" y="269957"/>
                </a:cubicBezTo>
                <a:cubicBezTo>
                  <a:pt x="180030" y="282174"/>
                  <a:pt x="158121" y="288283"/>
                  <a:pt x="133217" y="288283"/>
                </a:cubicBezTo>
                <a:cubicBezTo>
                  <a:pt x="107372" y="288283"/>
                  <a:pt x="84347" y="282233"/>
                  <a:pt x="64142" y="270133"/>
                </a:cubicBezTo>
                <a:cubicBezTo>
                  <a:pt x="43936" y="258033"/>
                  <a:pt x="28194" y="240941"/>
                  <a:pt x="16916" y="218855"/>
                </a:cubicBezTo>
                <a:cubicBezTo>
                  <a:pt x="5639" y="196770"/>
                  <a:pt x="0" y="171396"/>
                  <a:pt x="0" y="142732"/>
                </a:cubicBezTo>
                <a:cubicBezTo>
                  <a:pt x="0" y="114538"/>
                  <a:pt x="5698" y="89633"/>
                  <a:pt x="17093" y="68018"/>
                </a:cubicBezTo>
                <a:cubicBezTo>
                  <a:pt x="28488" y="46402"/>
                  <a:pt x="44582" y="29662"/>
                  <a:pt x="65375" y="17797"/>
                </a:cubicBezTo>
                <a:cubicBezTo>
                  <a:pt x="86168" y="5932"/>
                  <a:pt x="109957" y="0"/>
                  <a:pt x="136741" y="0"/>
                </a:cubicBezTo>
                <a:close/>
              </a:path>
            </a:pathLst>
          </a:custGeom>
          <a:solidFill>
            <a:schemeClr val="accent2">
              <a:lumMod val="40000"/>
              <a:lumOff val="60000"/>
            </a:schemeClr>
          </a:solidFill>
          <a:ln>
            <a:noFill/>
            <a:prstDash val="sysDot"/>
          </a:ln>
          <a:effectLst/>
        </p:spPr>
        <p:txBody>
          <a:bodyPr rot="0" spcFirstLastPara="0" vertOverflow="overflow" horzOverflow="overflow" vert="horz" wrap="square" lIns="91440" tIns="45720" rIns="91440" bIns="45720" numCol="1" spcCol="0" rtlCol="0" fromWordArt="0" anchor="t" anchorCtr="0" forceAA="0" compatLnSpc="1">
            <a:noAutofit/>
          </a:bodyPr>
          <a:lstStyle/>
          <a:p>
            <a:pPr indent="-228600">
              <a:spcAft>
                <a:spcPts val="1000"/>
              </a:spcAft>
            </a:pPr>
            <a:endParaRPr lang="zh-CN" altLang="en-US" sz="2800">
              <a:ln>
                <a:noFill/>
                <a:prstDash val="sysDot"/>
              </a:ln>
              <a:solidFill>
                <a:schemeClr val="accent2">
                  <a:lumMod val="40000"/>
                  <a:lumOff val="60000"/>
                </a:schemeClr>
              </a:solidFill>
              <a:latin typeface="+mj-ea"/>
              <a:ea typeface="+mj-ea"/>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2"/>
            <p:custDataLst>
              <p:tags r:id="rId2"/>
            </p:custDataLst>
          </p:nvPr>
        </p:nvSpPr>
        <p:spPr/>
        <p:txBody>
          <a:bodyPr/>
          <a:lstStyle/>
          <a:p>
            <a:r>
              <a:rPr lang="zh-CN" altLang="en-US"/>
              <a:t>PART ONE</a:t>
            </a:r>
          </a:p>
        </p:txBody>
      </p:sp>
      <p:sp>
        <p:nvSpPr>
          <p:cNvPr id="4" name="标题 3"/>
          <p:cNvSpPr>
            <a:spLocks noGrp="1"/>
          </p:cNvSpPr>
          <p:nvPr>
            <p:ph type="title" idx="1"/>
            <p:custDataLst>
              <p:tags r:id="rId3"/>
            </p:custDataLst>
          </p:nvPr>
        </p:nvSpPr>
        <p:spPr>
          <a:xfrm>
            <a:off x="4958747" y="1751358"/>
            <a:ext cx="6187408" cy="1869371"/>
          </a:xfrm>
        </p:spPr>
        <p:txBody>
          <a:bodyPr>
            <a:noAutofit/>
          </a:bodyPr>
          <a:lstStyle/>
          <a:p>
            <a:r>
              <a:rPr lang="zh-CN" altLang="en-US" dirty="0"/>
              <a:t>Project Purpose &amp; Educational Context</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custDataLst>
              <p:tags r:id="rId2"/>
            </p:custDataLst>
          </p:nvPr>
        </p:nvSpPr>
        <p:spPr>
          <a:xfrm>
            <a:off x="8515190" y="1371290"/>
            <a:ext cx="970004" cy="897309"/>
          </a:xfrm>
          <a:custGeom>
            <a:avLst/>
            <a:gdLst/>
            <a:ahLst/>
            <a:cxnLst>
              <a:cxn ang="3">
                <a:pos x="hc" y="t"/>
              </a:cxn>
              <a:cxn ang="cd2">
                <a:pos x="l" y="vc"/>
              </a:cxn>
              <a:cxn ang="cd4">
                <a:pos x="hc" y="b"/>
              </a:cxn>
              <a:cxn ang="0">
                <a:pos x="r" y="vc"/>
              </a:cxn>
            </a:cxnLst>
            <a:rect l="l" t="t" r="r" b="b"/>
            <a:pathLst>
              <a:path w="1528" h="1413">
                <a:moveTo>
                  <a:pt x="485" y="0"/>
                </a:moveTo>
                <a:lnTo>
                  <a:pt x="615" y="206"/>
                </a:lnTo>
                <a:cubicBezTo>
                  <a:pt x="507" y="251"/>
                  <a:pt x="428" y="318"/>
                  <a:pt x="377" y="408"/>
                </a:cubicBezTo>
                <a:cubicBezTo>
                  <a:pt x="326" y="497"/>
                  <a:pt x="297" y="627"/>
                  <a:pt x="291" y="798"/>
                </a:cubicBezTo>
                <a:lnTo>
                  <a:pt x="568" y="798"/>
                </a:lnTo>
                <a:lnTo>
                  <a:pt x="568" y="1413"/>
                </a:lnTo>
                <a:lnTo>
                  <a:pt x="0" y="1413"/>
                </a:lnTo>
                <a:lnTo>
                  <a:pt x="0" y="927"/>
                </a:lnTo>
                <a:cubicBezTo>
                  <a:pt x="0" y="664"/>
                  <a:pt x="31" y="474"/>
                  <a:pt x="94" y="356"/>
                </a:cubicBezTo>
                <a:cubicBezTo>
                  <a:pt x="177" y="199"/>
                  <a:pt x="307" y="80"/>
                  <a:pt x="485" y="0"/>
                </a:cubicBezTo>
                <a:close/>
                <a:moveTo>
                  <a:pt x="1398" y="0"/>
                </a:moveTo>
                <a:lnTo>
                  <a:pt x="1528" y="206"/>
                </a:lnTo>
                <a:cubicBezTo>
                  <a:pt x="1420" y="251"/>
                  <a:pt x="1340" y="318"/>
                  <a:pt x="1290" y="408"/>
                </a:cubicBezTo>
                <a:cubicBezTo>
                  <a:pt x="1239" y="497"/>
                  <a:pt x="1210" y="627"/>
                  <a:pt x="1204" y="798"/>
                </a:cubicBezTo>
                <a:lnTo>
                  <a:pt x="1481" y="798"/>
                </a:lnTo>
                <a:lnTo>
                  <a:pt x="1481" y="1413"/>
                </a:lnTo>
                <a:lnTo>
                  <a:pt x="912" y="1413"/>
                </a:lnTo>
                <a:lnTo>
                  <a:pt x="912" y="927"/>
                </a:lnTo>
                <a:cubicBezTo>
                  <a:pt x="912" y="664"/>
                  <a:pt x="944" y="474"/>
                  <a:pt x="1006" y="356"/>
                </a:cubicBezTo>
                <a:cubicBezTo>
                  <a:pt x="1089" y="199"/>
                  <a:pt x="1220" y="80"/>
                  <a:pt x="1398" y="0"/>
                </a:cubicBezTo>
                <a:close/>
              </a:path>
            </a:pathLst>
          </a:custGeom>
          <a:solidFill>
            <a:schemeClr val="tx1">
              <a:lumMod val="40000"/>
              <a:lumOff val="6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pic>
        <p:nvPicPr>
          <p:cNvPr id="13" name="图片 12" descr="/data/temp/91ec2109-f444-11ef-95e1-464d8cc35258.jpg91ec2109-f444-11ef-95e1-464d8cc35258"/>
          <p:cNvPicPr>
            <a:picLocks noChangeAspect="1"/>
          </p:cNvPicPr>
          <p:nvPr>
            <p:custDataLst>
              <p:tags r:id="rId3"/>
            </p:custDataLst>
          </p:nvPr>
        </p:nvPicPr>
        <p:blipFill rotWithShape="1">
          <a:blip r:embed="rId9"/>
          <a:srcRect l="15638" r="15638" b="9409"/>
          <a:stretch/>
        </p:blipFill>
        <p:spPr>
          <a:xfrm>
            <a:off x="0" y="-636"/>
            <a:ext cx="6431028" cy="6858636"/>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9" name="标题 3"/>
          <p:cNvSpPr>
            <a:spLocks noGrp="1"/>
          </p:cNvSpPr>
          <p:nvPr>
            <p:custDataLst>
              <p:tags r:id="rId4"/>
            </p:custDataLst>
          </p:nvPr>
        </p:nvSpPr>
        <p:spPr>
          <a:xfrm>
            <a:off x="6541200" y="1120473"/>
            <a:ext cx="4803740" cy="2123777"/>
          </a:xfrm>
          <a:prstGeom prst="rect">
            <a:avLst/>
          </a:prstGeom>
        </p:spPr>
        <p:txBody>
          <a:bodyPr vert="horz" lIns="0" tIns="0" rIns="0" bIns="0" rtlCol="0" anchor="b" anchorCtr="0">
            <a:normAutofit/>
          </a:bodyPr>
          <a:lstStyle>
            <a:lvl1pPr algn="l" defTabSz="914400" rtl="0" eaLnBrk="1" fontAlgn="base" latinLnBrk="0" hangingPunct="1">
              <a:lnSpc>
                <a:spcPct val="100000"/>
              </a:lnSpc>
              <a:spcBef>
                <a:spcPct val="0"/>
              </a:spcBef>
              <a:buNone/>
              <a:defRPr sz="3200" b="1" u="none" strike="noStrike" kern="1200" cap="none" spc="300" normalizeH="0" baseline="0">
                <a:solidFill>
                  <a:schemeClr val="accent1"/>
                </a:solidFill>
                <a:uFillTx/>
                <a:latin typeface="+mj-ea"/>
                <a:ea typeface="+mj-ea"/>
                <a:cs typeface="+mj-cs"/>
              </a:defRPr>
            </a:lvl1pPr>
          </a:lstStyle>
          <a:p>
            <a:pPr algn="r"/>
            <a:r>
              <a:rPr lang="zh-CN" altLang="en-US" sz="4000" dirty="0"/>
              <a:t>Rethinking</a:t>
            </a:r>
          </a:p>
          <a:p>
            <a:pPr algn="r"/>
            <a:r>
              <a:rPr lang="zh-CN" altLang="en-US" sz="4000" dirty="0"/>
              <a:t> Skill</a:t>
            </a:r>
          </a:p>
          <a:p>
            <a:pPr algn="r"/>
            <a:r>
              <a:rPr lang="zh-CN" altLang="en-US" sz="4000" dirty="0"/>
              <a:t> Assessment</a:t>
            </a:r>
          </a:p>
        </p:txBody>
      </p:sp>
      <p:sp>
        <p:nvSpPr>
          <p:cNvPr id="4" name="矩形 3"/>
          <p:cNvSpPr/>
          <p:nvPr>
            <p:custDataLst>
              <p:tags r:id="rId5"/>
            </p:custDataLst>
          </p:nvPr>
        </p:nvSpPr>
        <p:spPr>
          <a:xfrm>
            <a:off x="1184910" y="3499168"/>
            <a:ext cx="10130790" cy="2667635"/>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矩形 17"/>
          <p:cNvSpPr/>
          <p:nvPr>
            <p:custDataLst>
              <p:tags r:id="rId6"/>
            </p:custDataLst>
          </p:nvPr>
        </p:nvSpPr>
        <p:spPr>
          <a:xfrm>
            <a:off x="1645285" y="4446588"/>
            <a:ext cx="9210675" cy="1414145"/>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a:solidFill>
                  <a:srgbClr val="FFFFFF"/>
                </a:solidFill>
                <a:latin typeface="+mn-ea"/>
                <a:cs typeface="+mn-ea"/>
              </a:rPr>
              <a:t>Traditional grading in group projects often focuses on the final output, like a project report or a presentation. For example, in a software development group project, instructors mainly consider the functionality and appearance of the software. This approach overlooks the behind - the - scenes efforts of team members.</a:t>
            </a:r>
          </a:p>
        </p:txBody>
      </p:sp>
      <p:sp>
        <p:nvSpPr>
          <p:cNvPr id="19" name="矩形 18"/>
          <p:cNvSpPr/>
          <p:nvPr>
            <p:custDataLst>
              <p:tags r:id="rId7"/>
            </p:custDataLst>
          </p:nvPr>
        </p:nvSpPr>
        <p:spPr>
          <a:xfrm>
            <a:off x="1645920" y="3806508"/>
            <a:ext cx="9210675" cy="498475"/>
          </a:xfrm>
          <a:prstGeom prst="rect">
            <a:avLst/>
          </a:prstGeom>
          <a:noFill/>
        </p:spPr>
        <p:txBody>
          <a:bodyPr wrap="square" lIns="0" tIns="0" rIns="0" bIns="0" rtlCol="0" anchor="b">
            <a:noAutofit/>
          </a:bodyPr>
          <a:lstStyle/>
          <a:p>
            <a:pPr>
              <a:spcBef>
                <a:spcPct val="0"/>
              </a:spcBef>
              <a:spcAft>
                <a:spcPct val="0"/>
              </a:spcAft>
            </a:pPr>
            <a:r>
              <a:rPr lang="en-US" altLang="zh-CN" sz="2800" b="1" dirty="0">
                <a:solidFill>
                  <a:srgbClr val="FFFFFF"/>
                </a:solidFill>
                <a:latin typeface="+mn-ea"/>
                <a:cs typeface="+mn-ea"/>
              </a:rPr>
              <a:t>Practical Limitations of Traditional Assessment</a:t>
            </a:r>
            <a:endParaRPr lang="zh-CN" altLang="en-US" sz="2800" b="1" dirty="0">
              <a:solidFill>
                <a:srgbClr val="FFFFFF"/>
              </a:solidFill>
              <a:latin typeface="+mn-ea"/>
              <a:cs typeface="+mn-ea"/>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任意多边形: 形状 37"/>
          <p:cNvSpPr/>
          <p:nvPr>
            <p:custDataLst>
              <p:tags r:id="rId2"/>
            </p:custDataLst>
          </p:nvPr>
        </p:nvSpPr>
        <p:spPr>
          <a:xfrm>
            <a:off x="5597325" y="0"/>
            <a:ext cx="6606075" cy="6858000"/>
          </a:xfrm>
          <a:custGeom>
            <a:avLst/>
            <a:gdLst>
              <a:gd name="connsiteX0" fmla="*/ 3372960 w 6606075"/>
              <a:gd name="connsiteY0" fmla="*/ 0 h 6858000"/>
              <a:gd name="connsiteX1" fmla="*/ 6606075 w 6606075"/>
              <a:gd name="connsiteY1" fmla="*/ 0 h 6858000"/>
              <a:gd name="connsiteX2" fmla="*/ 6606075 w 6606075"/>
              <a:gd name="connsiteY2" fmla="*/ 4235606 h 6858000"/>
              <a:gd name="connsiteX3" fmla="*/ 6572407 w 6606075"/>
              <a:gd name="connsiteY3" fmla="*/ 4226949 h 6858000"/>
              <a:gd name="connsiteX4" fmla="*/ 6295001 w 6606075"/>
              <a:gd name="connsiteY4" fmla="*/ 4198984 h 6858000"/>
              <a:gd name="connsiteX5" fmla="*/ 4918536 w 6606075"/>
              <a:gd name="connsiteY5" fmla="*/ 5575449 h 6858000"/>
              <a:gd name="connsiteX6" fmla="*/ 5759219 w 6606075"/>
              <a:gd name="connsiteY6" fmla="*/ 6843745 h 6858000"/>
              <a:gd name="connsiteX7" fmla="*/ 5798167 w 6606075"/>
              <a:gd name="connsiteY7" fmla="*/ 6858000 h 6858000"/>
              <a:gd name="connsiteX8" fmla="*/ 131098 w 6606075"/>
              <a:gd name="connsiteY8" fmla="*/ 6858000 h 6858000"/>
              <a:gd name="connsiteX9" fmla="*/ 127892 w 6606075"/>
              <a:gd name="connsiteY9" fmla="*/ 6844111 h 6858000"/>
              <a:gd name="connsiteX10" fmla="*/ 0 w 6606075"/>
              <a:gd name="connsiteY10" fmla="*/ 5575449 h 6858000"/>
              <a:gd name="connsiteX11" fmla="*/ 3294430 w 6606075"/>
              <a:gd name="connsiteY11" fmla="*/ 40221 h 6858000"/>
              <a:gd name="connsiteX12" fmla="*/ 3372960 w 6606075"/>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6075" h="6858000">
                <a:moveTo>
                  <a:pt x="3372960" y="0"/>
                </a:moveTo>
                <a:lnTo>
                  <a:pt x="6606075" y="0"/>
                </a:lnTo>
                <a:lnTo>
                  <a:pt x="6606075" y="4235606"/>
                </a:lnTo>
                <a:lnTo>
                  <a:pt x="6572407" y="4226949"/>
                </a:lnTo>
                <a:cubicBezTo>
                  <a:pt x="6482802" y="4208613"/>
                  <a:pt x="6390026" y="4198984"/>
                  <a:pt x="6295001" y="4198984"/>
                </a:cubicBezTo>
                <a:cubicBezTo>
                  <a:pt x="5534800" y="4198984"/>
                  <a:pt x="4918536" y="4815248"/>
                  <a:pt x="4918536" y="5575449"/>
                </a:cubicBezTo>
                <a:cubicBezTo>
                  <a:pt x="4918536" y="6145600"/>
                  <a:pt x="5265184" y="6634786"/>
                  <a:pt x="5759219" y="6843745"/>
                </a:cubicBezTo>
                <a:lnTo>
                  <a:pt x="5798167" y="6858000"/>
                </a:lnTo>
                <a:lnTo>
                  <a:pt x="131098" y="6858000"/>
                </a:lnTo>
                <a:lnTo>
                  <a:pt x="127892" y="6844111"/>
                </a:lnTo>
                <a:cubicBezTo>
                  <a:pt x="44037" y="6434322"/>
                  <a:pt x="0" y="6010028"/>
                  <a:pt x="0" y="5575449"/>
                </a:cubicBezTo>
                <a:cubicBezTo>
                  <a:pt x="0" y="3185264"/>
                  <a:pt x="1332119" y="1106212"/>
                  <a:pt x="3294430" y="40221"/>
                </a:cubicBezTo>
                <a:lnTo>
                  <a:pt x="3372960" y="0"/>
                </a:lnTo>
                <a:close/>
              </a:path>
            </a:pathLst>
          </a:custGeom>
          <a:gradFill>
            <a:gsLst>
              <a:gs pos="0">
                <a:schemeClr val="accent1">
                  <a:alpha val="5000"/>
                </a:schemeClr>
              </a:gs>
              <a:gs pos="100000">
                <a:schemeClr val="accent1">
                  <a:alpha val="50000"/>
                </a:schemeClr>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1" name="标题 10"/>
          <p:cNvSpPr>
            <a:spLocks noGrp="1"/>
          </p:cNvSpPr>
          <p:nvPr>
            <p:ph type="title"/>
            <p:custDataLst>
              <p:tags r:id="rId3"/>
            </p:custDataLst>
          </p:nvPr>
        </p:nvSpPr>
        <p:spPr>
          <a:xfrm>
            <a:off x="695960" y="605790"/>
            <a:ext cx="6713220" cy="906145"/>
          </a:xfrm>
        </p:spPr>
        <p:txBody>
          <a:bodyPr>
            <a:normAutofit fontScale="90000"/>
          </a:bodyPr>
          <a:lstStyle/>
          <a:p>
            <a:r>
              <a:rPr lang="zh-CN" altLang="en-US" sz="4000"/>
              <a:t>Rethinking Skill Assessment</a:t>
            </a:r>
          </a:p>
        </p:txBody>
      </p:sp>
      <p:pic>
        <p:nvPicPr>
          <p:cNvPr id="2" name="图片 1" descr="/data/temp/91d4a757-f444-11ef-8410-4aade53f5bfd.jpg91d4a757-f444-11ef-8410-4aade53f5bfd"/>
          <p:cNvPicPr>
            <a:picLocks noChangeAspect="1"/>
          </p:cNvPicPr>
          <p:nvPr>
            <p:custDataLst>
              <p:tags r:id="rId4"/>
            </p:custDataLst>
          </p:nvPr>
        </p:nvPicPr>
        <p:blipFill rotWithShape="1">
          <a:blip r:embed="rId9"/>
          <a:srcRect t="4841" b="7625"/>
          <a:stretch/>
        </p:blipFill>
        <p:spPr>
          <a:xfrm>
            <a:off x="5585927" y="0"/>
            <a:ext cx="6606075" cy="6858000"/>
          </a:xfrm>
          <a:custGeom>
            <a:avLst/>
            <a:gdLst>
              <a:gd name="connsiteX0" fmla="*/ 4692578 w 6606075"/>
              <a:gd name="connsiteY0" fmla="*/ 0 h 6858000"/>
              <a:gd name="connsiteX1" fmla="*/ 6606075 w 6606075"/>
              <a:gd name="connsiteY1" fmla="*/ 0 h 6858000"/>
              <a:gd name="connsiteX2" fmla="*/ 6606075 w 6606075"/>
              <a:gd name="connsiteY2" fmla="*/ 4238722 h 6858000"/>
              <a:gd name="connsiteX3" fmla="*/ 6486982 w 6606075"/>
              <a:gd name="connsiteY3" fmla="*/ 4220546 h 6858000"/>
              <a:gd name="connsiteX4" fmla="*/ 6295001 w 6606075"/>
              <a:gd name="connsiteY4" fmla="*/ 4210852 h 6858000"/>
              <a:gd name="connsiteX5" fmla="*/ 4417328 w 6606075"/>
              <a:gd name="connsiteY5" fmla="*/ 6088525 h 6858000"/>
              <a:gd name="connsiteX6" fmla="*/ 4564885 w 6606075"/>
              <a:gd name="connsiteY6" fmla="*/ 6819400 h 6858000"/>
              <a:gd name="connsiteX7" fmla="*/ 4583480 w 6606075"/>
              <a:gd name="connsiteY7" fmla="*/ 6858000 h 6858000"/>
              <a:gd name="connsiteX8" fmla="*/ 48492 w 6606075"/>
              <a:gd name="connsiteY8" fmla="*/ 6858000 h 6858000"/>
              <a:gd name="connsiteX9" fmla="*/ 32500 w 6606075"/>
              <a:gd name="connsiteY9" fmla="*/ 6732152 h 6858000"/>
              <a:gd name="connsiteX10" fmla="*/ 0 w 6606075"/>
              <a:gd name="connsiteY10" fmla="*/ 6088525 h 6858000"/>
              <a:gd name="connsiteX11" fmla="*/ 4423060 w 6606075"/>
              <a:gd name="connsiteY11" fmla="*/ 765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075" h="6858000">
                <a:moveTo>
                  <a:pt x="4692578" y="0"/>
                </a:moveTo>
                <a:lnTo>
                  <a:pt x="6606075" y="0"/>
                </a:lnTo>
                <a:lnTo>
                  <a:pt x="6606075" y="4238722"/>
                </a:lnTo>
                <a:lnTo>
                  <a:pt x="6486982" y="4220546"/>
                </a:lnTo>
                <a:cubicBezTo>
                  <a:pt x="6423860" y="4214136"/>
                  <a:pt x="6359814" y="4210852"/>
                  <a:pt x="6295001" y="4210852"/>
                </a:cubicBezTo>
                <a:cubicBezTo>
                  <a:pt x="5257991" y="4210852"/>
                  <a:pt x="4417328" y="5051515"/>
                  <a:pt x="4417328" y="6088525"/>
                </a:cubicBezTo>
                <a:cubicBezTo>
                  <a:pt x="4417328" y="6347777"/>
                  <a:pt x="4469869" y="6594758"/>
                  <a:pt x="4564885" y="6819400"/>
                </a:cubicBezTo>
                <a:lnTo>
                  <a:pt x="4583480" y="6858000"/>
                </a:lnTo>
                <a:lnTo>
                  <a:pt x="48492" y="6858000"/>
                </a:lnTo>
                <a:lnTo>
                  <a:pt x="32500" y="6732152"/>
                </a:lnTo>
                <a:cubicBezTo>
                  <a:pt x="11009" y="6520533"/>
                  <a:pt x="0" y="6305814"/>
                  <a:pt x="0" y="6088525"/>
                </a:cubicBezTo>
                <a:cubicBezTo>
                  <a:pt x="0" y="3263761"/>
                  <a:pt x="1860563" y="873554"/>
                  <a:pt x="4423060" y="76535"/>
                </a:cubicBezTo>
                <a:close/>
              </a:path>
            </a:pathLst>
          </a:custGeom>
          <a:solidFill>
            <a:schemeClr val="accent1"/>
          </a:solidFill>
          <a:ln w="9525" cap="flat" cmpd="sng" algn="ctr">
            <a:solidFill>
              <a:schemeClr val="dk1">
                <a:lumMod val="40000"/>
                <a:lumOff val="60000"/>
                <a:alpha val="25000"/>
              </a:schemeClr>
            </a:solidFill>
            <a:prstDash val="solid"/>
            <a:round/>
            <a:headEnd type="none" w="med" len="med"/>
            <a:tailEnd type="none" w="med" len="med"/>
          </a:ln>
        </p:spPr>
      </p:pic>
      <p:sp>
        <p:nvSpPr>
          <p:cNvPr id="4" name="矩形 3"/>
          <p:cNvSpPr/>
          <p:nvPr>
            <p:custDataLst>
              <p:tags r:id="rId5"/>
            </p:custDataLst>
          </p:nvPr>
        </p:nvSpPr>
        <p:spPr>
          <a:xfrm>
            <a:off x="679134" y="2750467"/>
            <a:ext cx="4320000" cy="3042723"/>
          </a:xfrm>
          <a:prstGeom prst="rect">
            <a:avLst/>
          </a:prstGeom>
          <a:noFill/>
        </p:spPr>
        <p:txBody>
          <a:bodyPr wrap="square" lIns="0" tIns="0" rIns="0" bIns="0" rtlCol="0" anchor="t">
            <a:normAutofit/>
          </a:bodyPr>
          <a:lstStyle/>
          <a:p>
            <a:pPr>
              <a:lnSpc>
                <a:spcPct val="150000"/>
              </a:lnSpc>
              <a:spcBef>
                <a:spcPct val="0"/>
              </a:spcBef>
              <a:spcAft>
                <a:spcPct val="0"/>
              </a:spcAft>
            </a:pPr>
            <a:r>
              <a:rPr lang="zh-CN" altLang="en-US" sz="1600" dirty="0">
                <a:ln>
                  <a:noFill/>
                  <a:prstDash val="sysDot"/>
                </a:ln>
                <a:solidFill>
                  <a:schemeClr val="tx1">
                    <a:lumMod val="85000"/>
                    <a:lumOff val="15000"/>
                  </a:schemeClr>
                </a:solidFill>
                <a:latin typeface="+mn-ea"/>
                <a:cs typeface="+mn-ea"/>
              </a:rPr>
              <a:t>Skills such as coordinating resources, resolving conflicts silently, and building knowledge - sharing platforms are crucial in collaboration. However, traditional assessment rarely measures these implicit contributions. A student who spends hours behind the scenes on these tasks may not be recognized in the grading system.</a:t>
            </a:r>
          </a:p>
        </p:txBody>
      </p:sp>
      <p:sp>
        <p:nvSpPr>
          <p:cNvPr id="5" name="矩形 4"/>
          <p:cNvSpPr/>
          <p:nvPr>
            <p:custDataLst>
              <p:tags r:id="rId6"/>
            </p:custDataLst>
          </p:nvPr>
        </p:nvSpPr>
        <p:spPr>
          <a:xfrm>
            <a:off x="679450" y="2165350"/>
            <a:ext cx="4319905" cy="443230"/>
          </a:xfrm>
          <a:prstGeom prst="rect">
            <a:avLst/>
          </a:prstGeom>
          <a:noFill/>
        </p:spPr>
        <p:txBody>
          <a:bodyPr wrap="square" lIns="0" tIns="0" rIns="0" bIns="0" rtlCol="0" anchor="b" anchorCtr="0">
            <a:normAutofit fontScale="80000" lnSpcReduction="10000"/>
          </a:bodyPr>
          <a:lstStyle/>
          <a:p>
            <a:pPr>
              <a:spcBef>
                <a:spcPct val="0"/>
              </a:spcBef>
              <a:spcAft>
                <a:spcPct val="0"/>
              </a:spcAft>
            </a:pPr>
            <a:r>
              <a:rPr lang="zh-CN" altLang="en-US" sz="2400" b="1" dirty="0">
                <a:solidFill>
                  <a:schemeClr val="accent1"/>
                </a:solidFill>
                <a:latin typeface="+mn-ea"/>
                <a:cs typeface="+mn-ea"/>
              </a:rPr>
              <a:t>Neglect of Implicit Collaboration</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2"/>
            </p:custDataLst>
          </p:nvPr>
        </p:nvSpPr>
        <p:spPr/>
        <p:txBody>
          <a:bodyPr/>
          <a:lstStyle/>
          <a:p>
            <a:r>
              <a:rPr lang="zh-CN" altLang="en-US" dirty="0"/>
              <a:t>Rethinking Skill Assessment</a:t>
            </a:r>
          </a:p>
        </p:txBody>
      </p:sp>
      <p:cxnSp>
        <p:nvCxnSpPr>
          <p:cNvPr id="76" name="直接连接符 75"/>
          <p:cNvCxnSpPr/>
          <p:nvPr>
            <p:custDataLst>
              <p:tags r:id="rId3"/>
            </p:custDataLst>
          </p:nvPr>
        </p:nvCxnSpPr>
        <p:spPr>
          <a:xfrm>
            <a:off x="6898640" y="5965825"/>
            <a:ext cx="4679315" cy="0"/>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cxnSp>
        <p:nvCxnSpPr>
          <p:cNvPr id="77" name="直接连接符 76"/>
          <p:cNvCxnSpPr/>
          <p:nvPr>
            <p:custDataLst>
              <p:tags r:id="rId4"/>
            </p:custDataLst>
          </p:nvPr>
        </p:nvCxnSpPr>
        <p:spPr>
          <a:xfrm>
            <a:off x="1627505" y="5865495"/>
            <a:ext cx="7217410" cy="0"/>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sp>
        <p:nvSpPr>
          <p:cNvPr id="1398" name="任意多边形: 形状 1397"/>
          <p:cNvSpPr/>
          <p:nvPr>
            <p:custDataLst>
              <p:tags r:id="rId5"/>
            </p:custDataLst>
          </p:nvPr>
        </p:nvSpPr>
        <p:spPr>
          <a:xfrm>
            <a:off x="635635" y="5552440"/>
            <a:ext cx="631190" cy="631190"/>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alpha val="2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4" name="任意多边形: 形状 1397"/>
          <p:cNvSpPr/>
          <p:nvPr>
            <p:custDataLst>
              <p:tags r:id="rId6"/>
            </p:custDataLst>
          </p:nvPr>
        </p:nvSpPr>
        <p:spPr>
          <a:xfrm>
            <a:off x="1092835" y="5670550"/>
            <a:ext cx="395605" cy="395605"/>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lumMod val="40000"/>
              <a:lumOff val="60000"/>
              <a:alpha val="2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cxnSp>
        <p:nvCxnSpPr>
          <p:cNvPr id="73" name="直接连接符 72"/>
          <p:cNvCxnSpPr/>
          <p:nvPr>
            <p:custDataLst>
              <p:tags r:id="rId7"/>
            </p:custDataLst>
          </p:nvPr>
        </p:nvCxnSpPr>
        <p:spPr>
          <a:xfrm>
            <a:off x="608965" y="1818640"/>
            <a:ext cx="3843655" cy="0"/>
          </a:xfrm>
          <a:prstGeom prst="line">
            <a:avLst/>
          </a:prstGeom>
          <a:ln w="9525" cap="rnd">
            <a:solidFill>
              <a:schemeClr val="accent1">
                <a:alpha val="35000"/>
              </a:schemeClr>
            </a:solidFill>
            <a:round/>
          </a:ln>
        </p:spPr>
        <p:style>
          <a:lnRef idx="3">
            <a:schemeClr val="accent1"/>
          </a:lnRef>
          <a:fillRef idx="0">
            <a:srgbClr val="FFFFFF"/>
          </a:fillRef>
          <a:effectRef idx="0">
            <a:srgbClr val="FFFFFF"/>
          </a:effectRef>
          <a:fontRef idx="minor">
            <a:schemeClr val="tx1"/>
          </a:fontRef>
        </p:style>
      </p:cxnSp>
      <p:cxnSp>
        <p:nvCxnSpPr>
          <p:cNvPr id="74" name="直接连接符 73"/>
          <p:cNvCxnSpPr/>
          <p:nvPr>
            <p:custDataLst>
              <p:tags r:id="rId8"/>
            </p:custDataLst>
          </p:nvPr>
        </p:nvCxnSpPr>
        <p:spPr>
          <a:xfrm>
            <a:off x="2518410" y="1924685"/>
            <a:ext cx="7999095" cy="6350"/>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sp>
        <p:nvSpPr>
          <p:cNvPr id="5" name="任意多边形: 形状 1397"/>
          <p:cNvSpPr/>
          <p:nvPr>
            <p:custDataLst>
              <p:tags r:id="rId9"/>
            </p:custDataLst>
          </p:nvPr>
        </p:nvSpPr>
        <p:spPr>
          <a:xfrm>
            <a:off x="10650855" y="1641475"/>
            <a:ext cx="631190" cy="631190"/>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alpha val="2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任意多边形: 形状 1397"/>
          <p:cNvSpPr/>
          <p:nvPr>
            <p:custDataLst>
              <p:tags r:id="rId10"/>
            </p:custDataLst>
          </p:nvPr>
        </p:nvSpPr>
        <p:spPr>
          <a:xfrm>
            <a:off x="11108055" y="1759585"/>
            <a:ext cx="395605" cy="395605"/>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lumMod val="40000"/>
              <a:lumOff val="60000"/>
              <a:alpha val="2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2" name="直接连接符 1"/>
          <p:cNvCxnSpPr/>
          <p:nvPr>
            <p:custDataLst>
              <p:tags r:id="rId11"/>
            </p:custDataLst>
          </p:nvPr>
        </p:nvCxnSpPr>
        <p:spPr>
          <a:xfrm>
            <a:off x="740410" y="1534160"/>
            <a:ext cx="0" cy="1152525"/>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cxnSp>
        <p:nvCxnSpPr>
          <p:cNvPr id="3" name="直接连接符 2"/>
          <p:cNvCxnSpPr/>
          <p:nvPr>
            <p:custDataLst>
              <p:tags r:id="rId12"/>
            </p:custDataLst>
          </p:nvPr>
        </p:nvCxnSpPr>
        <p:spPr>
          <a:xfrm>
            <a:off x="11346815" y="5031105"/>
            <a:ext cx="0" cy="1152525"/>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13"/>
            </p:custDataLst>
          </p:nvPr>
        </p:nvSpPr>
        <p:spPr>
          <a:xfrm>
            <a:off x="1092835" y="1198109"/>
            <a:ext cx="10015220" cy="4868045"/>
          </a:xfrm>
          <a:prstGeom prst="rect">
            <a:avLst/>
          </a:prstGeom>
          <a:noFill/>
        </p:spPr>
        <p:txBody>
          <a:bodyPr wrap="square" rtlCol="0" anchor="ctr" anchorCtr="0">
            <a:noAutofit/>
          </a:bodyPr>
          <a:lstStyle/>
          <a:p>
            <a:pPr marL="0" lvl="0" indent="0" fontAlgn="auto">
              <a:lnSpc>
                <a:spcPct val="150000"/>
              </a:lnSpc>
            </a:pPr>
            <a:r>
              <a:rPr lang="en-US" altLang="zh-CN" sz="2400" kern="0" dirty="0">
                <a:ln>
                  <a:noFill/>
                  <a:prstDash val="sysDot"/>
                </a:ln>
                <a:solidFill>
                  <a:schemeClr val="tx1">
                    <a:lumMod val="85000"/>
                    <a:lumOff val="15000"/>
                  </a:schemeClr>
                </a:solidFill>
                <a:latin typeface="+mn-ea"/>
                <a:sym typeface="+mn-ea"/>
              </a:rPr>
              <a:t>Core elements of effective collaborator</a:t>
            </a:r>
          </a:p>
          <a:p>
            <a:pPr lvl="1">
              <a:lnSpc>
                <a:spcPct val="150000"/>
              </a:lnSpc>
            </a:pPr>
            <a:r>
              <a:rPr lang="en-US" altLang="zh-CN" sz="2000" kern="0" dirty="0">
                <a:ln>
                  <a:noFill/>
                  <a:prstDash val="sysDot"/>
                </a:ln>
                <a:solidFill>
                  <a:schemeClr val="tx1">
                    <a:lumMod val="85000"/>
                    <a:lumOff val="15000"/>
                  </a:schemeClr>
                </a:solidFill>
                <a:latin typeface="+mn-ea"/>
                <a:sym typeface="+mn-ea"/>
              </a:rPr>
              <a:t>(1) Engagement</a:t>
            </a:r>
          </a:p>
          <a:p>
            <a:pPr lvl="1">
              <a:lnSpc>
                <a:spcPct val="150000"/>
              </a:lnSpc>
            </a:pPr>
            <a:r>
              <a:rPr lang="en-US" altLang="zh-CN" sz="2000" kern="0" dirty="0">
                <a:ln>
                  <a:noFill/>
                  <a:prstDash val="sysDot"/>
                </a:ln>
                <a:solidFill>
                  <a:schemeClr val="tx1">
                    <a:lumMod val="85000"/>
                    <a:lumOff val="15000"/>
                  </a:schemeClr>
                </a:solidFill>
                <a:latin typeface="+mn-ea"/>
                <a:sym typeface="+mn-ea"/>
              </a:rPr>
              <a:t>Definition: The ability of collaborators to drive the achievement of team goals through substantial contributions (e.g., task division, idea generation).</a:t>
            </a:r>
          </a:p>
          <a:p>
            <a:pPr lvl="1">
              <a:lnSpc>
                <a:spcPct val="150000"/>
              </a:lnSpc>
            </a:pPr>
            <a:r>
              <a:rPr lang="en-US" altLang="zh-CN" sz="2000" kern="0" dirty="0">
                <a:ln>
                  <a:noFill/>
                  <a:prstDash val="sysDot"/>
                </a:ln>
                <a:solidFill>
                  <a:schemeClr val="tx1">
                    <a:lumMod val="85000"/>
                    <a:lumOff val="15000"/>
                  </a:schemeClr>
                </a:solidFill>
                <a:latin typeface="+mn-ea"/>
                <a:sym typeface="+mn-ea"/>
              </a:rPr>
              <a:t>(2) Communication Efficacy</a:t>
            </a:r>
          </a:p>
          <a:p>
            <a:pPr lvl="1">
              <a:lnSpc>
                <a:spcPct val="150000"/>
              </a:lnSpc>
            </a:pPr>
            <a:r>
              <a:rPr lang="en-US" altLang="zh-CN" sz="2000" kern="0" dirty="0">
                <a:ln>
                  <a:noFill/>
                  <a:prstDash val="sysDot"/>
                </a:ln>
                <a:solidFill>
                  <a:schemeClr val="tx1">
                    <a:lumMod val="85000"/>
                    <a:lumOff val="15000"/>
                  </a:schemeClr>
                </a:solidFill>
                <a:latin typeface="+mn-ea"/>
                <a:sym typeface="+mn-ea"/>
              </a:rPr>
              <a:t>Definition: The clarity and bidirectionality of information transfer.</a:t>
            </a:r>
          </a:p>
          <a:p>
            <a:pPr lvl="1">
              <a:lnSpc>
                <a:spcPct val="150000"/>
              </a:lnSpc>
            </a:pPr>
            <a:r>
              <a:rPr lang="en-US" altLang="zh-CN" sz="2000" kern="0" dirty="0">
                <a:ln>
                  <a:noFill/>
                  <a:prstDash val="sysDot"/>
                </a:ln>
                <a:solidFill>
                  <a:schemeClr val="tx1">
                    <a:lumMod val="85000"/>
                    <a:lumOff val="15000"/>
                  </a:schemeClr>
                </a:solidFill>
                <a:latin typeface="+mn-ea"/>
                <a:sym typeface="+mn-ea"/>
              </a:rPr>
              <a:t>(3) Accountability</a:t>
            </a:r>
          </a:p>
          <a:p>
            <a:pPr lvl="1">
              <a:lnSpc>
                <a:spcPct val="150000"/>
              </a:lnSpc>
            </a:pPr>
            <a:r>
              <a:rPr lang="en-US" altLang="zh-CN" sz="2000" kern="0" dirty="0">
                <a:ln>
                  <a:noFill/>
                  <a:prstDash val="sysDot"/>
                </a:ln>
                <a:solidFill>
                  <a:schemeClr val="tx1">
                    <a:lumMod val="85000"/>
                    <a:lumOff val="15000"/>
                  </a:schemeClr>
                </a:solidFill>
                <a:latin typeface="+mn-ea"/>
                <a:sym typeface="+mn-ea"/>
              </a:rPr>
              <a:t>Definition: The fulfillment of team commitments and respect for others' contributions, providing specific, actionable, and emotionally positive peer feedback.</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2"/>
            <p:custDataLst>
              <p:tags r:id="rId2"/>
            </p:custDataLst>
          </p:nvPr>
        </p:nvSpPr>
        <p:spPr/>
        <p:txBody>
          <a:bodyPr/>
          <a:lstStyle/>
          <a:p>
            <a:r>
              <a:rPr lang="zh-CN" altLang="en-US"/>
              <a:t>PART TWO</a:t>
            </a:r>
          </a:p>
        </p:txBody>
      </p:sp>
      <p:sp>
        <p:nvSpPr>
          <p:cNvPr id="4" name="标题 3"/>
          <p:cNvSpPr>
            <a:spLocks noGrp="1"/>
          </p:cNvSpPr>
          <p:nvPr>
            <p:ph type="title" idx="1"/>
            <p:custDataLst>
              <p:tags r:id="rId3"/>
            </p:custDataLst>
          </p:nvPr>
        </p:nvSpPr>
        <p:spPr>
          <a:xfrm>
            <a:off x="6096000" y="1832638"/>
            <a:ext cx="5079968" cy="1869371"/>
          </a:xfrm>
        </p:spPr>
        <p:txBody>
          <a:bodyPr/>
          <a:lstStyle/>
          <a:p>
            <a:r>
              <a:rPr lang="zh-CN" altLang="en-US" dirty="0"/>
              <a:t>System Architecture</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2"/>
            </p:custDataLst>
          </p:nvPr>
        </p:nvSpPr>
        <p:spPr/>
        <p:txBody>
          <a:bodyPr/>
          <a:lstStyle/>
          <a:p>
            <a:r>
              <a:rPr lang="zh-CN" altLang="en-US" dirty="0"/>
              <a:t>Modular Design Flowchart</a:t>
            </a:r>
          </a:p>
        </p:txBody>
      </p:sp>
      <p:cxnSp>
        <p:nvCxnSpPr>
          <p:cNvPr id="76" name="直接连接符 75"/>
          <p:cNvCxnSpPr/>
          <p:nvPr>
            <p:custDataLst>
              <p:tags r:id="rId3"/>
            </p:custDataLst>
          </p:nvPr>
        </p:nvCxnSpPr>
        <p:spPr>
          <a:xfrm>
            <a:off x="6898640" y="5965825"/>
            <a:ext cx="4679315" cy="0"/>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cxnSp>
        <p:nvCxnSpPr>
          <p:cNvPr id="77" name="直接连接符 76"/>
          <p:cNvCxnSpPr/>
          <p:nvPr>
            <p:custDataLst>
              <p:tags r:id="rId4"/>
            </p:custDataLst>
          </p:nvPr>
        </p:nvCxnSpPr>
        <p:spPr>
          <a:xfrm>
            <a:off x="1627505" y="5865495"/>
            <a:ext cx="7217410" cy="0"/>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sp>
        <p:nvSpPr>
          <p:cNvPr id="1398" name="任意多边形: 形状 1397"/>
          <p:cNvSpPr/>
          <p:nvPr>
            <p:custDataLst>
              <p:tags r:id="rId5"/>
            </p:custDataLst>
          </p:nvPr>
        </p:nvSpPr>
        <p:spPr>
          <a:xfrm>
            <a:off x="635635" y="5552440"/>
            <a:ext cx="631190" cy="631190"/>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alpha val="2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4" name="任意多边形: 形状 1397"/>
          <p:cNvSpPr/>
          <p:nvPr>
            <p:custDataLst>
              <p:tags r:id="rId6"/>
            </p:custDataLst>
          </p:nvPr>
        </p:nvSpPr>
        <p:spPr>
          <a:xfrm>
            <a:off x="1092835" y="5670550"/>
            <a:ext cx="395605" cy="395605"/>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lumMod val="40000"/>
              <a:lumOff val="60000"/>
              <a:alpha val="2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cxnSp>
        <p:nvCxnSpPr>
          <p:cNvPr id="73" name="直接连接符 72"/>
          <p:cNvCxnSpPr/>
          <p:nvPr>
            <p:custDataLst>
              <p:tags r:id="rId7"/>
            </p:custDataLst>
          </p:nvPr>
        </p:nvCxnSpPr>
        <p:spPr>
          <a:xfrm>
            <a:off x="608965" y="1818640"/>
            <a:ext cx="3843655" cy="0"/>
          </a:xfrm>
          <a:prstGeom prst="line">
            <a:avLst/>
          </a:prstGeom>
          <a:ln w="9525" cap="rnd">
            <a:solidFill>
              <a:schemeClr val="accent1">
                <a:alpha val="35000"/>
              </a:schemeClr>
            </a:solidFill>
            <a:round/>
          </a:ln>
        </p:spPr>
        <p:style>
          <a:lnRef idx="3">
            <a:schemeClr val="accent1"/>
          </a:lnRef>
          <a:fillRef idx="0">
            <a:srgbClr val="FFFFFF"/>
          </a:fillRef>
          <a:effectRef idx="0">
            <a:srgbClr val="FFFFFF"/>
          </a:effectRef>
          <a:fontRef idx="minor">
            <a:schemeClr val="tx1"/>
          </a:fontRef>
        </p:style>
      </p:cxnSp>
      <p:cxnSp>
        <p:nvCxnSpPr>
          <p:cNvPr id="74" name="直接连接符 73"/>
          <p:cNvCxnSpPr/>
          <p:nvPr>
            <p:custDataLst>
              <p:tags r:id="rId8"/>
            </p:custDataLst>
          </p:nvPr>
        </p:nvCxnSpPr>
        <p:spPr>
          <a:xfrm>
            <a:off x="2518410" y="1924685"/>
            <a:ext cx="7999095" cy="6350"/>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sp>
        <p:nvSpPr>
          <p:cNvPr id="5" name="任意多边形: 形状 1397"/>
          <p:cNvSpPr/>
          <p:nvPr>
            <p:custDataLst>
              <p:tags r:id="rId9"/>
            </p:custDataLst>
          </p:nvPr>
        </p:nvSpPr>
        <p:spPr>
          <a:xfrm>
            <a:off x="10650855" y="1641475"/>
            <a:ext cx="631190" cy="631190"/>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alpha val="2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任意多边形: 形状 1397"/>
          <p:cNvSpPr/>
          <p:nvPr>
            <p:custDataLst>
              <p:tags r:id="rId10"/>
            </p:custDataLst>
          </p:nvPr>
        </p:nvSpPr>
        <p:spPr>
          <a:xfrm>
            <a:off x="11108055" y="1759585"/>
            <a:ext cx="395605" cy="395605"/>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lumMod val="40000"/>
              <a:lumOff val="60000"/>
              <a:alpha val="2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2" name="直接连接符 1"/>
          <p:cNvCxnSpPr/>
          <p:nvPr>
            <p:custDataLst>
              <p:tags r:id="rId11"/>
            </p:custDataLst>
          </p:nvPr>
        </p:nvCxnSpPr>
        <p:spPr>
          <a:xfrm>
            <a:off x="740410" y="1534160"/>
            <a:ext cx="0" cy="1152525"/>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cxnSp>
        <p:nvCxnSpPr>
          <p:cNvPr id="3" name="直接连接符 2"/>
          <p:cNvCxnSpPr/>
          <p:nvPr>
            <p:custDataLst>
              <p:tags r:id="rId12"/>
            </p:custDataLst>
          </p:nvPr>
        </p:nvCxnSpPr>
        <p:spPr>
          <a:xfrm>
            <a:off x="11346815" y="5031105"/>
            <a:ext cx="0" cy="1152525"/>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pic>
        <p:nvPicPr>
          <p:cNvPr id="8" name="图片 7">
            <a:extLst>
              <a:ext uri="{FF2B5EF4-FFF2-40B4-BE49-F238E27FC236}">
                <a16:creationId xmlns:a16="http://schemas.microsoft.com/office/drawing/2014/main" id="{33035960-4CD3-CBD0-BB6D-BB0F9EF6A00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l="12750" r="15632"/>
          <a:stretch>
            <a:fillRect/>
          </a:stretch>
        </p:blipFill>
        <p:spPr>
          <a:xfrm>
            <a:off x="6230619" y="0"/>
            <a:ext cx="5890261" cy="6851649"/>
          </a:xfrm>
          <a:prstGeom prst="rect">
            <a:avLst/>
          </a:prstGeom>
          <a:noFill/>
          <a:ln>
            <a:noFill/>
          </a:ln>
        </p:spPr>
      </p:pic>
      <p:sp>
        <p:nvSpPr>
          <p:cNvPr id="10" name="文本框 9">
            <a:extLst>
              <a:ext uri="{FF2B5EF4-FFF2-40B4-BE49-F238E27FC236}">
                <a16:creationId xmlns:a16="http://schemas.microsoft.com/office/drawing/2014/main" id="{A2706704-4E55-581D-16CF-FA84F5EE3848}"/>
              </a:ext>
            </a:extLst>
          </p:cNvPr>
          <p:cNvSpPr txBox="1"/>
          <p:nvPr/>
        </p:nvSpPr>
        <p:spPr>
          <a:xfrm>
            <a:off x="516893" y="1323259"/>
            <a:ext cx="5444489" cy="4841133"/>
          </a:xfrm>
          <a:prstGeom prst="rect">
            <a:avLst/>
          </a:prstGeom>
          <a:noFill/>
        </p:spPr>
        <p:txBody>
          <a:bodyPr wrap="square">
            <a:spAutoFit/>
          </a:bodyPr>
          <a:lstStyle/>
          <a:p>
            <a:pPr marL="279400">
              <a:lnSpc>
                <a:spcPct val="107000"/>
              </a:lnSpc>
              <a:spcAft>
                <a:spcPts val="1200"/>
              </a:spcAft>
            </a:pPr>
            <a:r>
              <a:rPr lang="en-US" altLang="zh-CN" sz="1600" b="1" dirty="0">
                <a:effectLst/>
                <a:ea typeface="等线" panose="02010600030101010101" pitchFamily="2" charset="-122"/>
                <a:cs typeface="Times New Roman" panose="02020603050405020304" pitchFamily="18" charset="0"/>
              </a:rPr>
              <a:t>(1) Data Collection</a:t>
            </a:r>
            <a:endParaRPr lang="en-US" altLang="zh-CN" sz="1600" dirty="0">
              <a:effectLst/>
              <a:ea typeface="等线" panose="02010600030101010101" pitchFamily="2" charset="-122"/>
              <a:cs typeface="Times New Roman" panose="02020603050405020304" pitchFamily="18" charset="0"/>
            </a:endParaRPr>
          </a:p>
          <a:p>
            <a:pPr marL="279400">
              <a:lnSpc>
                <a:spcPct val="107000"/>
              </a:lnSpc>
              <a:spcAft>
                <a:spcPts val="1200"/>
              </a:spcAft>
            </a:pPr>
            <a:r>
              <a:rPr lang="en-US" altLang="zh-CN" sz="1600" dirty="0">
                <a:effectLst/>
                <a:ea typeface="等线" panose="02010600030101010101" pitchFamily="2" charset="-122"/>
                <a:cs typeface="Times New Roman" panose="02020603050405020304" pitchFamily="18" charset="0"/>
              </a:rPr>
              <a:t>The first step in the system is to collect data input. The system collects data through submitted jobs or other forms of data.</a:t>
            </a:r>
          </a:p>
          <a:p>
            <a:pPr marL="279400">
              <a:lnSpc>
                <a:spcPct val="107000"/>
              </a:lnSpc>
              <a:spcAft>
                <a:spcPts val="1200"/>
              </a:spcAft>
            </a:pPr>
            <a:r>
              <a:rPr lang="en-US" altLang="zh-CN" sz="1600" b="1" dirty="0">
                <a:effectLst/>
                <a:ea typeface="等线" panose="02010600030101010101" pitchFamily="2" charset="-122"/>
                <a:cs typeface="Times New Roman" panose="02020603050405020304" pitchFamily="18" charset="0"/>
              </a:rPr>
              <a:t>(2) AI Analysis &amp; Skill Map Generation</a:t>
            </a:r>
            <a:endParaRPr lang="en-US" altLang="zh-CN" sz="1600" dirty="0">
              <a:effectLst/>
              <a:ea typeface="等线" panose="02010600030101010101" pitchFamily="2" charset="-122"/>
              <a:cs typeface="Times New Roman" panose="02020603050405020304" pitchFamily="18" charset="0"/>
            </a:endParaRPr>
          </a:p>
          <a:p>
            <a:pPr marL="279400">
              <a:lnSpc>
                <a:spcPct val="107000"/>
              </a:lnSpc>
              <a:spcAft>
                <a:spcPts val="1200"/>
              </a:spcAft>
            </a:pPr>
            <a:r>
              <a:rPr lang="en-US" altLang="zh-CN" sz="1600" dirty="0">
                <a:effectLst/>
                <a:ea typeface="等线" panose="02010600030101010101" pitchFamily="2" charset="-122"/>
                <a:cs typeface="Times New Roman" panose="02020603050405020304" pitchFamily="18" charset="0"/>
              </a:rPr>
              <a:t>The cleaned data is fed into an AI Analysis Engine, which uses algorithms to score students on different dimensions of collaboration.</a:t>
            </a:r>
          </a:p>
          <a:p>
            <a:pPr marL="279400">
              <a:lnSpc>
                <a:spcPct val="107000"/>
              </a:lnSpc>
              <a:spcAft>
                <a:spcPts val="1200"/>
              </a:spcAft>
            </a:pPr>
            <a:r>
              <a:rPr lang="en-US" altLang="zh-CN" sz="1600" b="1" dirty="0">
                <a:effectLst/>
                <a:ea typeface="等线" panose="02010600030101010101" pitchFamily="2" charset="-122"/>
                <a:cs typeface="Times New Roman" panose="02020603050405020304" pitchFamily="18" charset="0"/>
              </a:rPr>
              <a:t>(3) Feedback generation and Smart Feedback System</a:t>
            </a:r>
            <a:endParaRPr lang="en-US" altLang="zh-CN" sz="1600" dirty="0">
              <a:effectLst/>
              <a:ea typeface="等线" panose="02010600030101010101" pitchFamily="2" charset="-122"/>
              <a:cs typeface="Times New Roman" panose="02020603050405020304" pitchFamily="18" charset="0"/>
            </a:endParaRPr>
          </a:p>
          <a:p>
            <a:pPr marL="279400">
              <a:lnSpc>
                <a:spcPct val="107000"/>
              </a:lnSpc>
              <a:spcAft>
                <a:spcPts val="1200"/>
              </a:spcAft>
            </a:pPr>
            <a:r>
              <a:rPr lang="en-US" altLang="zh-CN" sz="1600" dirty="0">
                <a:effectLst/>
                <a:ea typeface="等线" panose="02010600030101010101" pitchFamily="2" charset="-122"/>
                <a:cs typeface="Times New Roman" panose="02020603050405020304" pitchFamily="18" charset="0"/>
              </a:rPr>
              <a:t>The system will generate personalized feedback based on the analysis results. </a:t>
            </a:r>
          </a:p>
          <a:p>
            <a:pPr marL="279400">
              <a:lnSpc>
                <a:spcPct val="107000"/>
              </a:lnSpc>
              <a:spcAft>
                <a:spcPts val="1200"/>
              </a:spcAft>
            </a:pPr>
            <a:r>
              <a:rPr lang="en-US" altLang="zh-CN" sz="1600" b="1" dirty="0">
                <a:effectLst/>
                <a:ea typeface="等线" panose="02010600030101010101" pitchFamily="2" charset="-122"/>
                <a:cs typeface="Times New Roman" panose="02020603050405020304" pitchFamily="18" charset="0"/>
              </a:rPr>
              <a:t>(4) Data Storage</a:t>
            </a:r>
            <a:endParaRPr lang="en-US" altLang="zh-CN" sz="1600" dirty="0">
              <a:effectLst/>
              <a:ea typeface="等线" panose="02010600030101010101" pitchFamily="2" charset="-122"/>
              <a:cs typeface="Times New Roman" panose="02020603050405020304" pitchFamily="18" charset="0"/>
            </a:endParaRPr>
          </a:p>
          <a:p>
            <a:pPr marL="279400">
              <a:lnSpc>
                <a:spcPct val="107000"/>
              </a:lnSpc>
              <a:spcAft>
                <a:spcPts val="1200"/>
              </a:spcAft>
            </a:pPr>
            <a:r>
              <a:rPr lang="en-US" altLang="zh-CN" sz="1600" dirty="0">
                <a:effectLst/>
                <a:ea typeface="等线" panose="02010600030101010101" pitchFamily="2" charset="-122"/>
                <a:cs typeface="Times New Roman" panose="02020603050405020304" pitchFamily="18" charset="0"/>
              </a:rPr>
              <a:t>All data and feedback are stored in a database</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2"/>
            <p:custDataLst>
              <p:tags r:id="rId2"/>
            </p:custDataLst>
          </p:nvPr>
        </p:nvSpPr>
        <p:spPr/>
        <p:txBody>
          <a:bodyPr/>
          <a:lstStyle/>
          <a:p>
            <a:r>
              <a:rPr lang="zh-CN" altLang="en-US"/>
              <a:t>PART THREE</a:t>
            </a:r>
          </a:p>
        </p:txBody>
      </p:sp>
      <p:sp>
        <p:nvSpPr>
          <p:cNvPr id="4" name="标题 3"/>
          <p:cNvSpPr>
            <a:spLocks noGrp="1"/>
          </p:cNvSpPr>
          <p:nvPr>
            <p:ph type="title" idx="1"/>
            <p:custDataLst>
              <p:tags r:id="rId3"/>
            </p:custDataLst>
          </p:nvPr>
        </p:nvSpPr>
        <p:spPr>
          <a:xfrm>
            <a:off x="6066187" y="2672080"/>
            <a:ext cx="5079968" cy="877529"/>
          </a:xfrm>
        </p:spPr>
        <p:txBody>
          <a:bodyPr/>
          <a:lstStyle/>
          <a:p>
            <a:r>
              <a:rPr lang="zh-CN" altLang="en-US" dirty="0"/>
              <a:t>Current Progress</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0292"/>
  <p:tag name="KSO_WM_SPECIAL_SOURCE" val="bdnull"/>
  <p:tag name="KSO_WM_TEMPLATE_SUBCATEGORY" val="29"/>
  <p:tag name="KSO_WM_TEMPLATE_MASTER_TYPE" val="0"/>
  <p:tag name="KSO_WM_TEMPLATE_COLOR_TYPE" val="0"/>
  <p:tag name="KSO_WM_TAG_VERSION" val="3.0"/>
  <p:tag name="KSO_WM_TEMPLATE_THUMBS_INDEX" val="1、9"/>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 name="KSO_WM_UNIT_PRESET_TEXT" val="单击此处编辑母版文本样式&#10;第二级&#10;第三级&#10;第四级&#10;第五级"/>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1"/>
  <p:tag name="KSO_WM_UNIT_LAYERLEVEL" val="1"/>
  <p:tag name="KSO_WM_TAG_VERSION" val="3.0"/>
  <p:tag name="KSO_WM_UNIT_CONTENT_GROUP_TYPE" val="titlestyle"/>
  <p:tag name="KSO_WM_UNIT_TYPE" val="i"/>
  <p:tag name="KSO_WM_UNIT_INDEX" val="1"/>
</p:tagLst>
</file>

<file path=ppt/tags/tag10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 name="KSO_WM_UNIT_CONTENT_GROUP_TYPE" val="titlestyle"/>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UNIT_TYPE" val="i"/>
  <p:tag name="KSO_WM_UNIT_INDEX" val="1"/>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113.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3.0"/>
  <p:tag name="KSO_WM_BEAUTIFY_FLAG" val="#wm#"/>
  <p:tag name="KSO_WM_UNIT_CONTENT_GROUP_TYPE" val="contentchip"/>
</p:tagLst>
</file>

<file path=ppt/tags/tag1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感谢您的观看"/>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 name="KSO_WM_UNIT_CONTENT_GROUP_TYPE" val="contentchip"/>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0292"/>
  <p:tag name="KSO_WM_SPECIAL_SOURCE" val="bdnull"/>
  <p:tag name="KSO_WM_SLIDE_ID" val="custom20230292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SLIDE_LAYOUT" val="a_b_f"/>
  <p:tag name="KSO_WM_SLIDE_LAYOUT_CNT" val="1_1_1"/>
  <p:tag name="KSO_WM_TEMPLATE_THUMBS_INDEX" val="1、9"/>
  <p:tag name="KSO_WM_SLIDE_CONTENT_AREA" val="{&quot;left&quot;:&quot;54.6&quot;,&quot;top&quot;:&quot;123.65&quot;,&quot;width&quot;:&quot;574.1&quot;,&quot;height&quot;:&quot;305.6&quot;}"/>
  <p:tag name="CP_OUTLINE_TITLE" val="AI-Enhanced Student Skills Development Tracker"/>
  <p:tag name="CP_OUTLINE_TYPE" val="pt_title"/>
</p:tagLst>
</file>

<file path=ppt/tags/tag119.xml><?xml version="1.0" encoding="utf-8"?>
<p:tagLst xmlns:a="http://schemas.openxmlformats.org/drawingml/2006/main" xmlns:r="http://schemas.openxmlformats.org/officeDocument/2006/relationships"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292_1*f*1"/>
  <p:tag name="KSO_WM_TEMPLATE_CATEGORY" val="custom"/>
  <p:tag name="KSO_WM_TEMPLATE_INDEX" val="20230292"/>
  <p:tag name="KSO_WM_UNIT_LAYERLEVEL" val="1"/>
  <p:tag name="KSO_WM_TAG_VERSION" val="3.0"/>
  <p:tag name="KSO_WM_BEAUTIFY_FLAG" val="#wm#"/>
  <p:tag name="KSO_WM_UNIT_CONTENT_GROUP_TYPE" val="contentchip"/>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UNIT_TYPE" val="i"/>
  <p:tag name="KSO_WM_UNIT_INDEX" val="2"/>
</p:tagLst>
</file>

<file path=ppt/tags/tag1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230292_1*b*1"/>
  <p:tag name="KSO_WM_TEMPLATE_CATEGORY" val="custom"/>
  <p:tag name="KSO_WM_TEMPLATE_INDEX" val="20230292"/>
  <p:tag name="KSO_WM_UNIT_LAYERLEVEL" val="1"/>
  <p:tag name="KSO_WM_TAG_VERSION" val="3.0"/>
  <p:tag name="KSO_WM_BEAUTIFY_FLAG" val="#wm#"/>
  <p:tag name="KSO_WM_UNIT_CONTENT_GROUP_TYPE" val="contentchip"/>
  <p:tag name="KSO_WM_UNIT_PRESET_TEXT" val="添加副标题"/>
  <p:tag name="KSO_WM_UNIT_TEXT_TYPE" val="1"/>
</p:tagLst>
</file>

<file path=ppt/tags/tag12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92_1*a*1"/>
  <p:tag name="KSO_WM_TEMPLATE_CATEGORY" val="custom"/>
  <p:tag name="KSO_WM_TEMPLATE_INDEX" val="20230292"/>
  <p:tag name="KSO_WM_UNIT_LAYERLEVEL" val="1"/>
  <p:tag name="KSO_WM_TAG_VERSION" val="3.0"/>
  <p:tag name="KSO_WM_BEAUTIFY_FLAG" val="#wm#"/>
  <p:tag name="KSO_WM_UNIT_CONTENT_GROUP_TYPE" val="contentchip"/>
  <p:tag name="KSO_WM_UNIT_PRESET_TEXT" val="添加文档标题"/>
  <p:tag name="KSO_WM_UNIT_TEXT_TYPE" val="1"/>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0292"/>
  <p:tag name="KSO_WM_SPECIAL_SOURCE" val="bdnull"/>
  <p:tag name="KSO_WM_SLIDE_ID" val="custom20230292_5"/>
  <p:tag name="KSO_WM_TEMPLATE_SUBCATEGORY" val="29"/>
  <p:tag name="KSO_WM_TEMPLATE_MASTER_TYPE" val="0"/>
  <p:tag name="KSO_WM_TEMPLATE_COLOR_TYPE" val="0"/>
  <p:tag name="KSO_WM_SLIDE_ITEM_CNT" val="5"/>
  <p:tag name="KSO_WM_SLIDE_INDEX" val="5"/>
  <p:tag name="KSO_WM_TAG_VERSION" val="3.0"/>
  <p:tag name="KSO_WM_SLIDE_LAYOUT" val="a_l"/>
  <p:tag name="KSO_WM_SLIDE_LAYOUT_CNT" val="1_1"/>
  <p:tag name="KSO_WM_SLIDE_TYPE" val="contents"/>
  <p:tag name="KSO_WM_SLIDE_SUBTYPE" val="diag"/>
  <p:tag name="KSO_WM_DIAGRAM_GROUP_CODE" val="l1-1"/>
  <p:tag name="KSO_WM_SLIDE_DIAGTYPE" val="l"/>
  <p:tag name="CP_OUTLINE_TITLE" val="目录"/>
  <p:tag name="CP_OUTLINE_TYPE" val="pt_contents"/>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292_5*l_h_i*1_2_1"/>
  <p:tag name="KSO_WM_TEMPLATE_CATEGORY" val="custom"/>
  <p:tag name="KSO_WM_TEMPLATE_INDEX" val="20230292"/>
  <p:tag name="KSO_WM_UNIT_LAYERLEVEL" val="1_1_1"/>
  <p:tag name="KSO_WM_TAG_VERSION" val="3.0"/>
  <p:tag name="KSO_WM_DIAGRAM_GROUP_CODE" val="l1-1"/>
  <p:tag name="KSO_WM_UNIT_TYPE" val="l_h_i"/>
  <p:tag name="KSO_WM_UNIT_INDEX" val="1_2_1"/>
  <p:tag name="KSO_WM_DIAGRAM_VERSION" val="3"/>
  <p:tag name="KSO_WM_DIAGRAM_MAX_ITEMCNT" val="6"/>
  <p:tag name="KSO_WM_DIAGRAM_MIN_ITEMCNT" val="2"/>
  <p:tag name="KSO_WM_DIAGRAM_VIRTUALLY_FRAME" val="{&quot;height&quot;:423.9267578125,&quot;width&quot;:909.7225952148438}"/>
  <p:tag name="KSO_WM_DIAGRAM_COLOR_MATCH_VALUE" val="{&quot;shape&quot;:{&quot;fill&quot;:{&quot;type&quot;:0},&quot;glow&quot;:{&quot;colorType&quot;:0},&quot;line&quot;:{&quot;solidLine&quot;:{&quot;brightness&quot;:-0.25,&quot;colorType&quot;:1,&quot;foreColorIndex&quot;:6,&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DIAGRAM_COLOR_TRICK" val="2"/>
  <p:tag name="KSO_WM_DIAGRAM_COLOR_TEXT_CAN_REMOVE" val="n"/>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2"/>
  <p:tag name="KSO_WM_UNIT_ID" val="custom20230292_5*l_h_i*1_2_2"/>
  <p:tag name="KSO_WM_TEMPLATE_CATEGORY" val="custom"/>
  <p:tag name="KSO_WM_TEMPLATE_INDEX" val="20230292"/>
  <p:tag name="KSO_WM_UNIT_LAYERLEVEL" val="1_1_1"/>
  <p:tag name="KSO_WM_TAG_VERSION" val="3.0"/>
  <p:tag name="KSO_WM_BEAUTIFY_FLAG" val="#wm#"/>
  <p:tag name="KSO_WM_DIAGRAM_GROUP_CODE" val="l1-1"/>
  <p:tag name="KSO_WM_DIAGRAM_VERSION" val="3"/>
  <p:tag name="KSO_WM_DIAGRAM_MAX_ITEMCNT" val="6"/>
  <p:tag name="KSO_WM_DIAGRAM_MIN_ITEMCNT" val="2"/>
  <p:tag name="KSO_WM_DIAGRAM_VIRTUALLY_FRAME" val="{&quot;height&quot;:423.9267578125,&quot;width&quot;:909.7225952148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599999964237213,&quot;transparency&quot;:1},{&quot;brightness&quot;:0,&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COLOR_TRICK" val="2"/>
  <p:tag name="KSO_WM_DIAGRAM_COLOR_TEXT_CAN_REMOVE" val="n"/>
</p:tagLst>
</file>

<file path=ppt/tags/tag1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2_1"/>
  <p:tag name="KSO_WM_TEMPLATE_CATEGORY" val="custom"/>
  <p:tag name="KSO_WM_TEMPLATE_INDEX" val="20230292"/>
  <p:tag name="KSO_WM_UNIT_LAYERLEVEL" val="1_1_1"/>
  <p:tag name="KSO_WM_TAG_VERSION" val="3.0"/>
  <p:tag name="KSO_WM_BEAUTIFY_FLAG" val="#wm#"/>
  <p:tag name="KSO_WM_DIAGRAM_GROUP_CODE" val="l1-1"/>
  <p:tag name="KSO_WM_UNIT_TYPE" val="l_h_f"/>
  <p:tag name="KSO_WM_UNIT_ID" val="custom20230292_5*l_h_f*1_2_1"/>
  <p:tag name="KSO_WM_DIAGRAM_VERSION" val="3"/>
  <p:tag name="KSO_WM_DIAGRAM_MAX_ITEMCNT" val="6"/>
  <p:tag name="KSO_WM_DIAGRAM_MIN_ITEMCNT" val="2"/>
  <p:tag name="KSO_WM_DIAGRAM_VIRTUALLY_FRAME" val="{&quot;height&quot;:423.9267578125,&quot;width&quot;:909.7225952148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75,&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2"/>
  <p:tag name="KSO_WM_DIAGRAM_COLOR_TEXT_CAN_REMOVE" val="n"/>
  <p:tag name="KSO_WM_UNIT_SUBTYPE" val="a"/>
  <p:tag name="KSO_WM_UNIT_PRESET_TEXT" val="添加目录文本"/>
  <p:tag name="KSO_WM_UNIT_TEXT_TYPE" val="1"/>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292_5*l_h_i*1_3_1"/>
  <p:tag name="KSO_WM_TEMPLATE_CATEGORY" val="custom"/>
  <p:tag name="KSO_WM_TEMPLATE_INDEX" val="20230292"/>
  <p:tag name="KSO_WM_UNIT_LAYERLEVEL" val="1_1_1"/>
  <p:tag name="KSO_WM_TAG_VERSION" val="3.0"/>
  <p:tag name="KSO_WM_DIAGRAM_GROUP_CODE" val="l1-1"/>
  <p:tag name="KSO_WM_UNIT_TYPE" val="l_h_i"/>
  <p:tag name="KSO_WM_UNIT_INDEX" val="1_3_1"/>
  <p:tag name="KSO_WM_DIAGRAM_VERSION" val="3"/>
  <p:tag name="KSO_WM_DIAGRAM_MAX_ITEMCNT" val="6"/>
  <p:tag name="KSO_WM_DIAGRAM_MIN_ITEMCNT" val="2"/>
  <p:tag name="KSO_WM_DIAGRAM_VIRTUALLY_FRAME" val="{&quot;height&quot;:423.9267578125,&quot;width&quot;:909.7225952148438}"/>
  <p:tag name="KSO_WM_DIAGRAM_COLOR_MATCH_VALUE" val="{&quot;shape&quot;:{&quot;fill&quot;:{&quot;type&quot;:0},&quot;glow&quot;:{&quot;colorType&quot;:0},&quot;line&quot;:{&quot;solidLine&quot;:{&quot;brightness&quot;:-0.25,&quot;colorType&quot;:1,&quot;foreColorIndex&quot;:6,&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DIAGRAM_COLOR_TRICK" val="2"/>
  <p:tag name="KSO_WM_DIAGRAM_COLOR_TEXT_CAN_REMOVE" val="n"/>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2"/>
  <p:tag name="KSO_WM_UNIT_ID" val="custom20230292_5*l_h_i*1_3_2"/>
  <p:tag name="KSO_WM_TEMPLATE_CATEGORY" val="custom"/>
  <p:tag name="KSO_WM_TEMPLATE_INDEX" val="20230292"/>
  <p:tag name="KSO_WM_UNIT_LAYERLEVEL" val="1_1_1"/>
  <p:tag name="KSO_WM_TAG_VERSION" val="3.0"/>
  <p:tag name="KSO_WM_BEAUTIFY_FLAG" val="#wm#"/>
  <p:tag name="KSO_WM_DIAGRAM_GROUP_CODE" val="l1-1"/>
  <p:tag name="KSO_WM_DIAGRAM_VERSION" val="3"/>
  <p:tag name="KSO_WM_DIAGRAM_MAX_ITEMCNT" val="6"/>
  <p:tag name="KSO_WM_DIAGRAM_MIN_ITEMCNT" val="2"/>
  <p:tag name="KSO_WM_DIAGRAM_VIRTUALLY_FRAME" val="{&quot;height&quot;:423.9267578125,&quot;width&quot;:909.7225952148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599999964237213,&quot;transparency&quot;:1},{&quot;brightness&quot;:0,&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COLOR_TRICK" val="2"/>
  <p:tag name="KSO_WM_DIAGRAM_COLOR_TEXT_CAN_REMOVE" val="n"/>
</p:tagLst>
</file>

<file path=ppt/tags/tag1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3_1"/>
  <p:tag name="KSO_WM_TEMPLATE_CATEGORY" val="custom"/>
  <p:tag name="KSO_WM_TEMPLATE_INDEX" val="20230292"/>
  <p:tag name="KSO_WM_UNIT_LAYERLEVEL" val="1_1_1"/>
  <p:tag name="KSO_WM_TAG_VERSION" val="3.0"/>
  <p:tag name="KSO_WM_BEAUTIFY_FLAG" val="#wm#"/>
  <p:tag name="KSO_WM_DIAGRAM_GROUP_CODE" val="l1-1"/>
  <p:tag name="KSO_WM_UNIT_TYPE" val="l_h_f"/>
  <p:tag name="KSO_WM_UNIT_ID" val="custom20230292_5*l_h_f*1_3_1"/>
  <p:tag name="KSO_WM_DIAGRAM_VERSION" val="3"/>
  <p:tag name="KSO_WM_DIAGRAM_MAX_ITEMCNT" val="6"/>
  <p:tag name="KSO_WM_DIAGRAM_MIN_ITEMCNT" val="2"/>
  <p:tag name="KSO_WM_DIAGRAM_VIRTUALLY_FRAME" val="{&quot;height&quot;:423.9267578125,&quot;width&quot;:909.7225952148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75,&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2"/>
  <p:tag name="KSO_WM_DIAGRAM_COLOR_TEXT_CAN_REMOVE" val="n"/>
  <p:tag name="KSO_WM_UNIT_SUBTYPE" val="a"/>
  <p:tag name="KSO_WM_UNIT_PRESET_TEXT" val="添加目录文本"/>
  <p:tag name="KSO_WM_UNIT_TEXT_TYPE" val="1"/>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292_5*l_h_i*1_4_1"/>
  <p:tag name="KSO_WM_TEMPLATE_CATEGORY" val="custom"/>
  <p:tag name="KSO_WM_TEMPLATE_INDEX" val="20230292"/>
  <p:tag name="KSO_WM_UNIT_LAYERLEVEL" val="1_1_1"/>
  <p:tag name="KSO_WM_TAG_VERSION" val="3.0"/>
  <p:tag name="KSO_WM_DIAGRAM_GROUP_CODE" val="l1-1"/>
  <p:tag name="KSO_WM_UNIT_TYPE" val="l_h_i"/>
  <p:tag name="KSO_WM_UNIT_INDEX" val="1_4_1"/>
  <p:tag name="KSO_WM_DIAGRAM_VERSION" val="3"/>
  <p:tag name="KSO_WM_DIAGRAM_MAX_ITEMCNT" val="6"/>
  <p:tag name="KSO_WM_DIAGRAM_MIN_ITEMCNT" val="2"/>
  <p:tag name="KSO_WM_DIAGRAM_VIRTUALLY_FRAME" val="{&quot;height&quot;:423.9267578125,&quot;width&quot;:909.7225952148438}"/>
  <p:tag name="KSO_WM_DIAGRAM_COLOR_MATCH_VALUE" val="{&quot;shape&quot;:{&quot;fill&quot;:{&quot;type&quot;:0},&quot;glow&quot;:{&quot;colorType&quot;:0},&quot;line&quot;:{&quot;solidLine&quot;:{&quot;brightness&quot;:-0.25,&quot;colorType&quot;:1,&quot;foreColorIndex&quot;:6,&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DIAGRAM_COLOR_TRICK" val="2"/>
  <p:tag name="KSO_WM_DIAGRAM_COLOR_TEXT_CAN_REMOVE" val="n"/>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UNIT_TYPE" val="i"/>
  <p:tag name="KSO_WM_UNIT_INDEX" val="3"/>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2"/>
  <p:tag name="KSO_WM_UNIT_ID" val="custom20230292_5*l_h_i*1_4_2"/>
  <p:tag name="KSO_WM_TEMPLATE_CATEGORY" val="custom"/>
  <p:tag name="KSO_WM_TEMPLATE_INDEX" val="20230292"/>
  <p:tag name="KSO_WM_UNIT_LAYERLEVEL" val="1_1_1"/>
  <p:tag name="KSO_WM_TAG_VERSION" val="3.0"/>
  <p:tag name="KSO_WM_BEAUTIFY_FLAG" val="#wm#"/>
  <p:tag name="KSO_WM_DIAGRAM_GROUP_CODE" val="l1-1"/>
  <p:tag name="KSO_WM_DIAGRAM_VERSION" val="3"/>
  <p:tag name="KSO_WM_DIAGRAM_MAX_ITEMCNT" val="6"/>
  <p:tag name="KSO_WM_DIAGRAM_MIN_ITEMCNT" val="2"/>
  <p:tag name="KSO_WM_DIAGRAM_VIRTUALLY_FRAME" val="{&quot;height&quot;:423.9267578125,&quot;width&quot;:909.7225952148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599999964237213,&quot;transparency&quot;:1},{&quot;brightness&quot;:0,&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COLOR_TRICK" val="2"/>
  <p:tag name="KSO_WM_DIAGRAM_COLOR_TEXT_CAN_REMOVE" val="n"/>
</p:tagLst>
</file>

<file path=ppt/tags/tag1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4_1"/>
  <p:tag name="KSO_WM_TEMPLATE_CATEGORY" val="custom"/>
  <p:tag name="KSO_WM_TEMPLATE_INDEX" val="20230292"/>
  <p:tag name="KSO_WM_UNIT_LAYERLEVEL" val="1_1_1"/>
  <p:tag name="KSO_WM_TAG_VERSION" val="3.0"/>
  <p:tag name="KSO_WM_BEAUTIFY_FLAG" val="#wm#"/>
  <p:tag name="KSO_WM_DIAGRAM_GROUP_CODE" val="l1-1"/>
  <p:tag name="KSO_WM_UNIT_TYPE" val="l_h_f"/>
  <p:tag name="KSO_WM_UNIT_ID" val="custom20230292_5*l_h_f*1_4_1"/>
  <p:tag name="KSO_WM_DIAGRAM_VERSION" val="3"/>
  <p:tag name="KSO_WM_DIAGRAM_MAX_ITEMCNT" val="6"/>
  <p:tag name="KSO_WM_DIAGRAM_MIN_ITEMCNT" val="2"/>
  <p:tag name="KSO_WM_DIAGRAM_VIRTUALLY_FRAME" val="{&quot;height&quot;:423.9267578125,&quot;width&quot;:909.7225952148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75,&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2"/>
  <p:tag name="KSO_WM_DIAGRAM_COLOR_TEXT_CAN_REMOVE" val="n"/>
  <p:tag name="KSO_WM_UNIT_SUBTYPE" val="a"/>
  <p:tag name="KSO_WM_UNIT_PRESET_TEXT" val="添加目录文本"/>
  <p:tag name="KSO_WM_UNIT_TEXT_TYPE" val="1"/>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292_5*l_h_i*1_5_1"/>
  <p:tag name="KSO_WM_TEMPLATE_CATEGORY" val="custom"/>
  <p:tag name="KSO_WM_TEMPLATE_INDEX" val="20230292"/>
  <p:tag name="KSO_WM_UNIT_LAYERLEVEL" val="1_1_1"/>
  <p:tag name="KSO_WM_TAG_VERSION" val="3.0"/>
  <p:tag name="KSO_WM_DIAGRAM_GROUP_CODE" val="l1-1"/>
  <p:tag name="KSO_WM_UNIT_TYPE" val="l_h_i"/>
  <p:tag name="KSO_WM_UNIT_INDEX" val="1_5_1"/>
  <p:tag name="KSO_WM_DIAGRAM_VERSION" val="3"/>
  <p:tag name="KSO_WM_DIAGRAM_MAX_ITEMCNT" val="6"/>
  <p:tag name="KSO_WM_DIAGRAM_MIN_ITEMCNT" val="2"/>
  <p:tag name="KSO_WM_DIAGRAM_VIRTUALLY_FRAME" val="{&quot;height&quot;:423.9267578125,&quot;width&quot;:909.7225952148438}"/>
  <p:tag name="KSO_WM_DIAGRAM_COLOR_MATCH_VALUE" val="{&quot;shape&quot;:{&quot;fill&quot;:{&quot;type&quot;:0},&quot;glow&quot;:{&quot;colorType&quot;:0},&quot;line&quot;:{&quot;solidLine&quot;:{&quot;brightness&quot;:-0.25,&quot;colorType&quot;:1,&quot;foreColorIndex&quot;:6,&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DIAGRAM_COLOR_TRICK" val="2"/>
  <p:tag name="KSO_WM_DIAGRAM_COLOR_TEXT_CAN_REMOVE" val="n"/>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2"/>
  <p:tag name="KSO_WM_UNIT_ID" val="custom20230292_5*l_h_i*1_5_2"/>
  <p:tag name="KSO_WM_TEMPLATE_CATEGORY" val="custom"/>
  <p:tag name="KSO_WM_TEMPLATE_INDEX" val="20230292"/>
  <p:tag name="KSO_WM_UNIT_LAYERLEVEL" val="1_1_1"/>
  <p:tag name="KSO_WM_TAG_VERSION" val="3.0"/>
  <p:tag name="KSO_WM_BEAUTIFY_FLAG" val="#wm#"/>
  <p:tag name="KSO_WM_DIAGRAM_GROUP_CODE" val="l1-1"/>
  <p:tag name="KSO_WM_DIAGRAM_VERSION" val="3"/>
  <p:tag name="KSO_WM_DIAGRAM_MAX_ITEMCNT" val="6"/>
  <p:tag name="KSO_WM_DIAGRAM_MIN_ITEMCNT" val="2"/>
  <p:tag name="KSO_WM_DIAGRAM_VIRTUALLY_FRAME" val="{&quot;height&quot;:423.9267578125,&quot;width&quot;:909.7225952148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599999964237213,&quot;transparency&quot;:1},{&quot;brightness&quot;:0,&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COLOR_TRICK" val="2"/>
  <p:tag name="KSO_WM_DIAGRAM_COLOR_TEXT_CAN_REMOVE" val="n"/>
</p:tagLst>
</file>

<file path=ppt/tags/tag13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5_1"/>
  <p:tag name="KSO_WM_TEMPLATE_CATEGORY" val="custom"/>
  <p:tag name="KSO_WM_TEMPLATE_INDEX" val="20230292"/>
  <p:tag name="KSO_WM_UNIT_LAYERLEVEL" val="1_1_1"/>
  <p:tag name="KSO_WM_TAG_VERSION" val="3.0"/>
  <p:tag name="KSO_WM_BEAUTIFY_FLAG" val="#wm#"/>
  <p:tag name="KSO_WM_DIAGRAM_GROUP_CODE" val="l1-1"/>
  <p:tag name="KSO_WM_UNIT_TYPE" val="l_h_f"/>
  <p:tag name="KSO_WM_UNIT_ID" val="custom20230292_5*l_h_f*1_5_1"/>
  <p:tag name="KSO_WM_DIAGRAM_VERSION" val="3"/>
  <p:tag name="KSO_WM_DIAGRAM_MAX_ITEMCNT" val="6"/>
  <p:tag name="KSO_WM_DIAGRAM_MIN_ITEMCNT" val="2"/>
  <p:tag name="KSO_WM_DIAGRAM_VIRTUALLY_FRAME" val="{&quot;height&quot;:423.9267578125,&quot;width&quot;:909.7225952148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75,&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2"/>
  <p:tag name="KSO_WM_DIAGRAM_COLOR_TEXT_CAN_REMOVE" val="n"/>
  <p:tag name="KSO_WM_UNIT_SUBTYPE" val="a"/>
  <p:tag name="KSO_WM_UNIT_PRESET_TEXT" val="添加目录文本"/>
  <p:tag name="KSO_WM_UNIT_TEXT_TYPE" val="1"/>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292_5*l_h_i*1_1_1"/>
  <p:tag name="KSO_WM_TEMPLATE_CATEGORY" val="custom"/>
  <p:tag name="KSO_WM_TEMPLATE_INDEX" val="20230292"/>
  <p:tag name="KSO_WM_UNIT_LAYERLEVEL" val="1_1_1"/>
  <p:tag name="KSO_WM_TAG_VERSION" val="3.0"/>
  <p:tag name="KSO_WM_DIAGRAM_GROUP_CODE" val="l1-1"/>
  <p:tag name="KSO_WM_UNIT_TYPE" val="l_h_i"/>
  <p:tag name="KSO_WM_UNIT_INDEX" val="1_1_1"/>
  <p:tag name="KSO_WM_DIAGRAM_VERSION" val="3"/>
  <p:tag name="KSO_WM_DIAGRAM_MAX_ITEMCNT" val="6"/>
  <p:tag name="KSO_WM_DIAGRAM_MIN_ITEMCNT" val="2"/>
  <p:tag name="KSO_WM_DIAGRAM_VIRTUALLY_FRAME" val="{&quot;height&quot;:423.9267578125,&quot;width&quot;:909.7225952148438}"/>
  <p:tag name="KSO_WM_DIAGRAM_COLOR_MATCH_VALUE" val="{&quot;shape&quot;:{&quot;fill&quot;:{&quot;type&quot;:0},&quot;glow&quot;:{&quot;colorType&quot;:0},&quot;line&quot;:{&quot;solidLine&quot;:{&quot;brightness&quot;:-0.25,&quot;colorType&quot;:1,&quot;foreColorIndex&quot;:6,&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DIAGRAM_COLOR_TRICK" val="2"/>
  <p:tag name="KSO_WM_DIAGRAM_COLOR_TEXT_CAN_REMOVE" val="n"/>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292_5*l_h_i*1_1_2"/>
  <p:tag name="KSO_WM_TEMPLATE_CATEGORY" val="custom"/>
  <p:tag name="KSO_WM_TEMPLATE_INDEX" val="20230292"/>
  <p:tag name="KSO_WM_UNIT_LAYERLEVEL" val="1_1_1"/>
  <p:tag name="KSO_WM_TAG_VERSION" val="3.0"/>
  <p:tag name="KSO_WM_BEAUTIFY_FLAG" val="#wm#"/>
  <p:tag name="KSO_WM_DIAGRAM_GROUP_CODE" val="l1-1"/>
  <p:tag name="KSO_WM_DIAGRAM_VERSION" val="3"/>
  <p:tag name="KSO_WM_DIAGRAM_MAX_ITEMCNT" val="6"/>
  <p:tag name="KSO_WM_DIAGRAM_MIN_ITEMCNT" val="2"/>
  <p:tag name="KSO_WM_DIAGRAM_VIRTUALLY_FRAME" val="{&quot;height&quot;:423.9267578125,&quot;width&quot;:909.7225952148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1599999964237213,&quot;transparency&quot;:1},{&quot;brightness&quot;:0,&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COLOR_TRICK" val="2"/>
  <p:tag name="KSO_WM_DIAGRAM_COLOR_TEXT_CAN_REMOVE" val="n"/>
</p:tagLst>
</file>

<file path=ppt/tags/tag1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92"/>
  <p:tag name="KSO_WM_UNIT_LAYERLEVEL" val="1_1_1"/>
  <p:tag name="KSO_WM_TAG_VERSION" val="3.0"/>
  <p:tag name="KSO_WM_BEAUTIFY_FLAG" val="#wm#"/>
  <p:tag name="KSO_WM_DIAGRAM_GROUP_CODE" val="l1-1"/>
  <p:tag name="KSO_WM_UNIT_TYPE" val="l_h_f"/>
  <p:tag name="KSO_WM_UNIT_ID" val="custom20230292_5*l_h_f*1_1_1"/>
  <p:tag name="KSO_WM_DIAGRAM_VERSION" val="3"/>
  <p:tag name="KSO_WM_DIAGRAM_MAX_ITEMCNT" val="6"/>
  <p:tag name="KSO_WM_DIAGRAM_MIN_ITEMCNT" val="2"/>
  <p:tag name="KSO_WM_DIAGRAM_VIRTUALLY_FRAME" val="{&quot;height&quot;:423.9267578125,&quot;width&quot;:909.72259521484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75,&quot;colorType&quot;:1,&quot;foreColorIndex&quot;:16,&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2"/>
  <p:tag name="KSO_WM_DIAGRAM_COLOR_TEXT_CAN_REMOVE" val="n"/>
  <p:tag name="KSO_WM_UNIT_SUBTYPE" val="a"/>
  <p:tag name="KSO_WM_UNIT_PRESET_TEXT" val="添加目录文本"/>
  <p:tag name="KSO_WM_UNIT_TEXT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0292_5*i*1"/>
  <p:tag name="KSO_WM_TEMPLATE_CATEGORY" val="custom"/>
  <p:tag name="KSO_WM_TEMPLATE_INDEX" val="20230292"/>
  <p:tag name="KSO_WM_UNIT_LAYERLEVEL" val="1"/>
  <p:tag name="KSO_WM_TAG_VERSION" val="3.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0292"/>
  <p:tag name="KSO_WM_SPECIAL_SOURCE" val="bdnull"/>
  <p:tag name="KSO_WM_SLIDE_ID" val="custom20230292_7"/>
  <p:tag name="KSO_WM_TEMPLATE_SUBCATEGORY" val="29"/>
  <p:tag name="KSO_WM_TEMPLATE_MASTER_TYPE" val="0"/>
  <p:tag name="KSO_WM_TEMPLATE_COLOR_TYPE" val="0"/>
  <p:tag name="KSO_WM_SLIDE_ITEM_CNT" val="0"/>
  <p:tag name="KSO_WM_SLIDE_INDEX" val="7"/>
  <p:tag name="KSO_WM_TAG_VERSION" val="3.0"/>
  <p:tag name="KSO_WM_SLIDE_LAYOUT" val="a_e"/>
  <p:tag name="KSO_WM_SLIDE_LAYOUT_CNT" val="1_1"/>
  <p:tag name="KSO_WM_SLIDE_TYPE" val="sectionTitle"/>
  <p:tag name="KSO_WM_SLIDE_SUBTYPE" val="pureTxt"/>
  <p:tag name="KSO_WM_SLIDE_CONTENT_AREA" val="{&quot;left&quot;:&quot;417.6&quot;,&quot;top&quot;:&quot;135.9&quot;,&quot;width&quot;:&quot;496.35&quot;,&quot;height&quot;:&quot;307.35&quot;}"/>
  <p:tag name="CP_OUTLINE_TITLE" val="Project Purpose &amp; Educational Context"/>
  <p:tag name="CP_OUTLINE_TYPE" val="pt_section_title"/>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92_7*e*1"/>
  <p:tag name="KSO_WM_TEMPLATE_CATEGORY" val="custom"/>
  <p:tag name="KSO_WM_TEMPLATE_INDEX" val="20230292"/>
  <p:tag name="KSO_WM_UNIT_LAYERLEVEL" val="1"/>
  <p:tag name="KSO_WM_TAG_VERSION" val="3.0"/>
  <p:tag name="KSO_WM_BEAUTIFY_FLAG" val="#wm#"/>
  <p:tag name="KSO_WM_UNIT_CONTENT_GROUP_TYPE" val="contentchip"/>
</p:tagLst>
</file>

<file path=ppt/tags/tag1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92_7*a*1"/>
  <p:tag name="KSO_WM_TEMPLATE_CATEGORY" val="custom"/>
  <p:tag name="KSO_WM_TEMPLATE_INDEX" val="20230292"/>
  <p:tag name="KSO_WM_UNIT_LAYERLEVEL" val="1"/>
  <p:tag name="KSO_WM_TAG_VERSION" val="3.0"/>
  <p:tag name="KSO_WM_BEAUTIFY_FLAG" val="#wm#"/>
  <p:tag name="KSO_WM_UNIT_CONTENT_GROUP_TYPE" val="contentchip"/>
  <p:tag name="KSO_WM_UNIT_PRESET_TEXT" val="单击添加章节标题"/>
  <p:tag name="KSO_WM_UNIT_TEXT_TYPE" val="1"/>
</p:tagLst>
</file>

<file path=ppt/tags/tag142.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725.25*111.35"/>
  <p:tag name="KSO_WM_SLIDE_POSITION" val="129.55*350.125"/>
  <p:tag name="KSO_WM_SLIDE_LAYOUT" val="a_d_c"/>
  <p:tag name="KSO_WM_SLIDE_LAYOUT_CNT" val="1_1_1"/>
  <p:tag name="KSO_WM_SPECIAL_SOURCE" val="bdnull"/>
  <p:tag name="KSO_WM_TEMPLATE_INDEX" val="20231754"/>
  <p:tag name="KSO_WM_TEMPLATE_SUBCATEGORY" val="0"/>
  <p:tag name="KSO_WM_SLIDE_INDEX" val="1"/>
  <p:tag name="KSO_WM_TAG_VERSION" val="3.0"/>
  <p:tag name="KSO_WM_SLIDE_ID" val="custom20231754_1"/>
  <p:tag name="KSO_WM_SLIDE_ITEM_CNT" val="0"/>
  <p:tag name="CP_OUTLINE_TITLE" val="Rethinking Skill Assessment"/>
  <p:tag name="CP_OUTLINE_TYPE" val="pt_text"/>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754_1*i*1"/>
  <p:tag name="KSO_WM_TEMPLATE_CATEGORY" val="custom"/>
  <p:tag name="KSO_WM_TEMPLATE_INDEX" val="20231754"/>
  <p:tag name="KSO_WM_UNIT_LAYERLEVEL" val="1"/>
  <p:tag name="KSO_WM_TAG_VERSION" val="3.0"/>
  <p:tag name="KSO_WM_BEAUTIFY_FLAG" val="#wm#"/>
  <p:tag name="KSO_WM_UNIT_TEXT_FILL_FORE_SCHEMECOLOR_INDEX" val="2"/>
  <p:tag name="KSO_WM_UNIT_TEXT_FILL_TYPE" val="1"/>
  <p:tag name="KSO_WM_UNIT_USESOURCEFORMAT_APPLY" val="1"/>
  <p:tag name="KSO_WM_UNIT_FILL_FORE_SCHEMECOLOR_INDEX" val="13"/>
  <p:tag name="KSO_WM_UNI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UNIT_VALUE" val="1904*1785"/>
  <p:tag name="KSO_WM_UNIT_HIGHLIGHT" val="0"/>
  <p:tag name="KSO_WM_UNIT_COMPATIBLE" val="0"/>
  <p:tag name="KSO_WM_UNIT_DIAGRAM_ISNUMVISUAL" val="0"/>
  <p:tag name="KSO_WM_UNIT_DIAGRAM_ISREFERUNIT" val="0"/>
  <p:tag name="KSO_WM_UNIT_TYPE" val="d"/>
  <p:tag name="KSO_WM_UNIT_INDEX" val="1"/>
  <p:tag name="KSO_WM_UNIT_ID" val="custom20231754_1*d*1"/>
  <p:tag name="KSO_WM_TEMPLATE_CATEGORY" val="custom"/>
  <p:tag name="KSO_WM_TEMPLATE_INDEX" val="20231754"/>
  <p:tag name="KSO_WM_UNIT_LAYERLEVEL" val="1"/>
  <p:tag name="KSO_WM_TAG_VERSION" val="3.0"/>
  <p:tag name="KSO_WM_BEAUTIFY_FLAG" val="#wm#"/>
  <p:tag name="KSO_WM_UNIT_USESOURCEFORMAT_APPLY" val="1"/>
  <p:tag name="KSO_WM_UNIT_LINE_FORE_SCHEMECOLOR_INDEX" val="1"/>
  <p:tag name="KSO_WM_UNIT_LINE_FILL_TYPE" val="2"/>
  <p:tag name="KSO_WM_UNIT_PICTURE_SUBTYPE" val="a"/>
  <p:tag name="MH_PIC_SOURCE_TYPE" val="generate_slide_ai*VCG211387279438*gallery_gallery_ai_v2.0.6_ONLINE*223a9146b8c6177ec847b3d0491b94f2-slide-3"/>
</p:tagLst>
</file>

<file path=ppt/tags/tag14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UNIT_VALUE" val="18"/>
  <p:tag name="KSO_WM_UNIT_TEXT_FILL_FORE_SCHEMECOLOR_INDEX" val="13"/>
  <p:tag name="KSO_WM_UNIT_TEXT_FILL_TYPE" val="1"/>
  <p:tag name="KSO_WM_UNIT_USESOURCEFORMAT_APPLY" val="1"/>
  <p:tag name="KSO_WM_TEMPLATE_INDEX" val="20231754"/>
  <p:tag name="KSO_WM_UNIT_ID" val="custom20231754_1*a*1"/>
  <p:tag name="KSO_WM_UNIT_TEXT_TYPE" val="1"/>
  <p:tag name="KSO_WM_UNIT_PRESET_TEXT" val="单击此处&#10;添加项标题"/>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1754_1*i*2"/>
  <p:tag name="KSO_WM_TEMPLATE_CATEGORY" val="custom"/>
  <p:tag name="KSO_WM_TEMPLATE_INDEX" val="20231754"/>
  <p:tag name="KSO_WM_UNIT_LAYERLEVEL" val="1"/>
  <p:tag name="KSO_WM_TAG_VERSION" val="3.0"/>
  <p:tag name="KSO_WM_DIAGRAM_VERSION" val="3"/>
  <p:tag name="KSO_WM_DIAGRAM_COLOR_TRICK" val="1"/>
  <p:tag name="KSO_WM_DIAGRAM_COLOR_TEXT_CAN_REMOVE" val="n"/>
  <p:tag name="KSO_WM_DIAGRAM_MAX_ITEMCNT" val="3"/>
  <p:tag name="KSO_WM_DIAGRAM_MIN_ITEMCNT" val="1"/>
  <p:tag name="KSO_WM_DIAGRAM_VIRTUALLY_FRAME" val="{&quot;height&quot;:210.07504089595767,&quot;left&quot;:93.29999389648438,&quot;top&quot;:275.49999847412107,&quot;width&quot;:797.70001220703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TEXT_FILL_FORE_SCHEMECOLOR_INDEX_BRIGHTNESS" val="0"/>
  <p:tag name="KSO_WM_UNIT_TEXT_FILL_FORE_SCHEMECOLOR_INDEX" val="2"/>
  <p:tag name="KSO_WM_UNIT_TEXT_FILL_TYPE" val="1"/>
  <p:tag name="KSO_WM_UNIT_USESOURCEFORMAT_APPLY" val="1"/>
</p:tagLst>
</file>

<file path=ppt/tags/tag14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c_f"/>
  <p:tag name="KSO_WM_UNIT_INDEX" val="1_1"/>
  <p:tag name="KSO_WM_UNIT_ID" val="custom20231754_1*c_f*1_1"/>
  <p:tag name="KSO_WM_TEMPLATE_CATEGORY" val="custom"/>
  <p:tag name="KSO_WM_TEMPLATE_INDEX" val="20231754"/>
  <p:tag name="KSO_WM_UNIT_LAYERLEVEL" val="1_1"/>
  <p:tag name="KSO_WM_TAG_VERSION" val="3.0"/>
  <p:tag name="KSO_WM_UNIT_TEXT_FILL_FORE_SCHEMECOLOR_INDEX_BRIGHTNESS" val="0.15"/>
  <p:tag name="KSO_WM_DIAGRAM_VERSION" val="3"/>
  <p:tag name="KSO_WM_DIAGRAM_COLOR_TRICK" val="1"/>
  <p:tag name="KSO_WM_DIAGRAM_COLOR_TEXT_CAN_REMOVE" val="n"/>
  <p:tag name="KSO_WM_DIAGRAM_MAX_ITEMCNT" val="3"/>
  <p:tag name="KSO_WM_DIAGRAM_MIN_ITEMCNT" val="1"/>
  <p:tag name="KSO_WM_DIAGRAM_VIRTUALLY_FRAME" val="{&quot;height&quot;:210.07504089595767,&quot;left&quot;:93.29999389648438,&quot;top&quot;:275.49999847412107,&quot;width&quot;:797.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BEAUTIFY_FLAG" val="#wm#"/>
  <p:tag name="KSO_WM_UNIT_USESOURCEFORMAT_APPLY" val="1"/>
  <p:tag name="KSO_WM_UNIT_TEXT_LAYER_COUNT" val="1"/>
  <p:tag name="KSO_WM_UNIT_PRESET_TEXT" val="单击此处输入你的项正文，文字是您思想的提炼，请尽量言简意赅的阐述观点。单击此处输入你的项正文，文字是您思想的提炼。单击此处输入你的项正文，文字是您思想的提炼，请尽量言简意赅的阐述观点。单击此处输入你的项正文，文字是您思想的提炼。"/>
</p:tagLst>
</file>

<file path=ppt/tags/tag14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c_a"/>
  <p:tag name="KSO_WM_UNIT_INDEX" val="1_1"/>
  <p:tag name="KSO_WM_UNIT_ID" val="custom20231754_1*c_a*1_1"/>
  <p:tag name="KSO_WM_TEMPLATE_CATEGORY" val="custom"/>
  <p:tag name="KSO_WM_TEMPLATE_INDEX" val="20231754"/>
  <p:tag name="KSO_WM_UNIT_LAYERLEVEL" val="1_1"/>
  <p:tag name="KSO_WM_TAG_VERSION" val="3.0"/>
  <p:tag name="KSO_WM_UNIT_TEXT_FILL_FORE_SCHEMECOLOR_INDEX_BRIGHTNESS" val="0.15"/>
  <p:tag name="KSO_WM_DIAGRAM_VERSION" val="3"/>
  <p:tag name="KSO_WM_DIAGRAM_COLOR_TRICK" val="1"/>
  <p:tag name="KSO_WM_DIAGRAM_COLOR_TEXT_CAN_REMOVE" val="n"/>
  <p:tag name="KSO_WM_DIAGRAM_MAX_ITEMCNT" val="3"/>
  <p:tag name="KSO_WM_DIAGRAM_MIN_ITEMCNT" val="1"/>
  <p:tag name="KSO_WM_DIAGRAM_VIRTUALLY_FRAME" val="{&quot;height&quot;:210.07504089595767,&quot;left&quot;:93.29999389648438,&quot;top&quot;:275.49999847412107,&quot;width&quot;:797.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BEAUTIFY_FLAG" val="#wm#"/>
  <p:tag name="KSO_WM_UNIT_USESOURCEFORMAT_APPLY" val="1"/>
  <p:tag name="KSO_WM_UNIT_PRESET_TEXT" val="单击添加标题"/>
</p:tagLst>
</file>

<file path=ppt/tags/tag149.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40.157*239.584"/>
  <p:tag name="KSO_WM_SLIDE_POSITION" val="53.4751*216.572"/>
  <p:tag name="KSO_WM_SLIDE_LAYOUT" val="a_d_c"/>
  <p:tag name="KSO_WM_SLIDE_LAYOUT_CNT" val="1_1_1"/>
  <p:tag name="KSO_WM_SPECIAL_SOURCE" val="bdnull"/>
  <p:tag name="KSO_WM_TEMPLATE_INDEX" val="20232423"/>
  <p:tag name="KSO_WM_TEMPLATE_SUBCATEGORY" val="0"/>
  <p:tag name="KSO_WM_SLIDE_INDEX" val="1"/>
  <p:tag name="KSO_WM_TAG_VERSION" val="3.0"/>
  <p:tag name="KSO_WM_SLIDE_ID" val="custom20232423_1"/>
  <p:tag name="KSO_WM_SLIDE_ITEM_CNT" val="0"/>
  <p:tag name="CP_OUTLINE_TITLE" val="Rethinking Skill Assessment"/>
  <p:tag name="CP_OUTLINE_TYPE" val="pt_text"/>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2423_1*i*1"/>
  <p:tag name="KSO_WM_TEMPLATE_CATEGORY" val="custom"/>
  <p:tag name="KSO_WM_TEMPLATE_INDEX" val="20232423"/>
  <p:tag name="KSO_WM_UNIT_LAYERLEVEL" val="1"/>
  <p:tag name="KSO_WM_TAG_VERSION" val="3.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TEMPLATE_INDEX" val="20232423"/>
  <p:tag name="KSO_WM_UNIT_ID" val="custom20232423_1*a*1"/>
  <p:tag name="KSO_WM_UNIT_TEXT_TYPE" val="1"/>
  <p:tag name="KSO_WM_UNIT_PRESET_TEXT" val="单击此处添加标题"/>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d"/>
  <p:tag name="KSO_WM_UNIT_INDEX" val="1"/>
  <p:tag name="KSO_WM_UNIT_ID" val="custom20232423_1*d*1"/>
  <p:tag name="KSO_WM_TEMPLATE_CATEGORY" val="custom"/>
  <p:tag name="KSO_WM_TEMPLATE_INDEX" val="20232423"/>
  <p:tag name="KSO_WM_UNIT_LAYERLEVEL" val="1"/>
  <p:tag name="KSO_WM_TAG_VERSION" val="3.0"/>
  <p:tag name="KSO_WM_BEAUTIFY_FLAG" val="#wm#"/>
  <p:tag name="KSO_WM_UNIT_VALUE" val="1904*1834"/>
  <p:tag name="KSO_WM_UNIT_PICTURE_SUBTYPE" val="b"/>
  <p:tag name="MH_PIC_SOURCE_TYPE" val="generate_slide_ai*VCG211401284725*gallery_gallery_ai_v2.0.6_ONLINE*223a9146b8c6177ec847b3d0491b94f2-slide-4"/>
</p:tagLst>
</file>

<file path=ppt/tags/tag15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60"/>
  <p:tag name="KSO_WM_UNIT_HIGHLIGHT" val="0"/>
  <p:tag name="KSO_WM_UNIT_COMPATIBLE" val="0"/>
  <p:tag name="KSO_WM_UNIT_DIAGRAM_ISNUMVISUAL" val="0"/>
  <p:tag name="KSO_WM_UNIT_DIAGRAM_ISREFERUNIT" val="0"/>
  <p:tag name="KSO_WM_UNIT_TYPE" val="c_f"/>
  <p:tag name="KSO_WM_UNIT_INDEX" val="1_1"/>
  <p:tag name="KSO_WM_UNIT_ID" val="custom20232423_1*c_f*1_1"/>
  <p:tag name="KSO_WM_TEMPLATE_CATEGORY" val="custom"/>
  <p:tag name="KSO_WM_TEMPLATE_INDEX" val="20232423"/>
  <p:tag name="KSO_WM_UNIT_LAYERLEVEL" val="1_1"/>
  <p:tag name="KSO_WM_TAG_VERSION" val="3.0"/>
  <p:tag name="KSO_WM_DIAGRAM_MAX_ITEMCNT" val="4"/>
  <p:tag name="KSO_WM_DIAGRAM_MIN_ITEMCNT" val="1"/>
  <p:tag name="KSO_WM_DIAGRAM_VIRTUALLY_FRAME" val="{&quot;height&quot;:368.54229736328125,&quot;left&quot;:16.633466647891556,&quot;top&quot;:129.0571977750523,&quot;width&quot;:413.85818481445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TEXT_LAYER_COUNT"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单击此处添加文本具体内容，简明扼要地阐述您的观点。"/>
</p:tagLst>
</file>

<file path=ppt/tags/tag15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c_a"/>
  <p:tag name="KSO_WM_UNIT_INDEX" val="1_1"/>
  <p:tag name="KSO_WM_UNIT_ID" val="custom20232423_1*c_a*1_1"/>
  <p:tag name="KSO_WM_TEMPLATE_CATEGORY" val="custom"/>
  <p:tag name="KSO_WM_TEMPLATE_INDEX" val="20232423"/>
  <p:tag name="KSO_WM_UNIT_LAYERLEVEL" val="1_1"/>
  <p:tag name="KSO_WM_TAG_VERSION" val="3.0"/>
  <p:tag name="KSO_WM_DIAGRAM_MAX_ITEMCNT" val="4"/>
  <p:tag name="KSO_WM_DIAGRAM_MIN_ITEMCNT" val="1"/>
  <p:tag name="KSO_WM_DIAGRAM_VIRTUALLY_FRAME" val="{&quot;height&quot;:368.54229736328125,&quot;left&quot;:16.633466647891556,&quot;top&quot;:129.0571977750523,&quot;width&quot;:413.85818481445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BEAUTIFY_FLAG" val="#wm#"/>
  <p:tag name="KSO_WM_UNIT_PRESET_TEXT" val="单击此处添加标题"/>
</p:tagLst>
</file>

<file path=ppt/tags/tag155.xml><?xml version="1.0" encoding="utf-8"?>
<p:tagLst xmlns:a="http://schemas.openxmlformats.org/drawingml/2006/main" xmlns:r="http://schemas.openxmlformats.org/officeDocument/2006/relationships" xmlns:p="http://schemas.openxmlformats.org/presentationml/2006/main">
  <p:tag name="KSO_WM_SLIDE_ID" val="custom20234969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4969"/>
  <p:tag name="KSO_WM_SLIDE_TYPE" val="text"/>
  <p:tag name="KSO_WM_SLIDE_SUBTYPE" val="picTxt"/>
  <p:tag name="KSO_WM_SLIDE_SIZE" val="864*458"/>
  <p:tag name="KSO_WM_SLIDE_POSITION" val="47*28"/>
  <p:tag name="KSO_WM_SLIDE_LAYOUT" val="a_f"/>
  <p:tag name="KSO_WM_SLIDE_LAYOUT_CNT" val="1_1"/>
  <p:tag name="KSO_WM_SPECIAL_SOURCE" val="bdnull"/>
  <p:tag name="CP_OUTLINE_TITLE" val="Rethinking Skill Assessment"/>
  <p:tag name="CP_OUTLINE_TYPE" val="pt_text"/>
</p:tagLst>
</file>

<file path=ppt/tags/tag15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4969_1*a*1"/>
  <p:tag name="KSO_WM_TEMPLATE_CATEGORY" val="custom"/>
  <p:tag name="KSO_WM_TEMPLATE_INDEX" val="20234969"/>
  <p:tag name="KSO_WM_UNIT_LAYERLEVEL" val="1"/>
  <p:tag name="KSO_WM_TAG_VERSION" val="3.0"/>
  <p:tag name="KSO_WM_BEAUTIFY_FLAG" val="#wm#"/>
  <p:tag name="KSO_WM_UNIT_TEXT_TYPE" val="1"/>
  <p:tag name="KSO_WM_UNIT_PRESET_TEXT" val="单击此处添加标题"/>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4969_1*i*1"/>
  <p:tag name="KSO_WM_TEMPLATE_CATEGORY" val="custom"/>
  <p:tag name="KSO_WM_TEMPLATE_INDEX" val="20234969"/>
  <p:tag name="KSO_WM_UNIT_LAYERLEVEL" val="1"/>
  <p:tag name="KSO_WM_TAG_VERSION" val="3.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4969_1*i*2"/>
  <p:tag name="KSO_WM_TEMPLATE_CATEGORY" val="custom"/>
  <p:tag name="KSO_WM_TEMPLATE_INDEX" val="20234969"/>
  <p:tag name="KSO_WM_UNIT_LAYERLEVEL" val="1"/>
  <p:tag name="KSO_WM_TAG_VERSION" val="3.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4969_1*i*3"/>
  <p:tag name="KSO_WM_TEMPLATE_CATEGORY" val="custom"/>
  <p:tag name="KSO_WM_TEMPLATE_INDEX" val="20234969"/>
  <p:tag name="KSO_WM_UNIT_LAYERLEVEL" val="1"/>
  <p:tag name="KSO_WM_TAG_VERSION" val="3.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4969_1*i*4"/>
  <p:tag name="KSO_WM_TEMPLATE_CATEGORY" val="custom"/>
  <p:tag name="KSO_WM_TEMPLATE_INDEX" val="20234969"/>
  <p:tag name="KSO_WM_UNIT_LAYERLEVEL" val="1"/>
  <p:tag name="KSO_WM_TAG_VERSION" val="3.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4969_1*i*5"/>
  <p:tag name="KSO_WM_TEMPLATE_CATEGORY" val="custom"/>
  <p:tag name="KSO_WM_TEMPLATE_INDEX" val="20234969"/>
  <p:tag name="KSO_WM_UNIT_LAYERLEVEL" val="1"/>
  <p:tag name="KSO_WM_TAG_VERSION" val="3.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4969_1*i*6"/>
  <p:tag name="KSO_WM_TEMPLATE_CATEGORY" val="custom"/>
  <p:tag name="KSO_WM_TEMPLATE_INDEX" val="20234969"/>
  <p:tag name="KSO_WM_UNIT_LAYERLEVEL" val="1"/>
  <p:tag name="KSO_WM_TAG_VERSION" val="3.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4969_1*i*7"/>
  <p:tag name="KSO_WM_TEMPLATE_CATEGORY" val="custom"/>
  <p:tag name="KSO_WM_TEMPLATE_INDEX" val="20234969"/>
  <p:tag name="KSO_WM_UNIT_LAYERLEVEL" val="1"/>
  <p:tag name="KSO_WM_TAG_VERSION" val="3.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custom20234969_1*i*8"/>
  <p:tag name="KSO_WM_TEMPLATE_CATEGORY" val="custom"/>
  <p:tag name="KSO_WM_TEMPLATE_INDEX" val="20234969"/>
  <p:tag name="KSO_WM_UNIT_LAYERLEVEL" val="1"/>
  <p:tag name="KSO_WM_TAG_VERSION" val="3.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custom20234969_1*i*9"/>
  <p:tag name="KSO_WM_TEMPLATE_CATEGORY" val="custom"/>
  <p:tag name="KSO_WM_TEMPLATE_INDEX" val="20234969"/>
  <p:tag name="KSO_WM_UNIT_LAYERLEVEL" val="1"/>
  <p:tag name="KSO_WM_TAG_VERSION" val="3.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custom20234969_1*i*10"/>
  <p:tag name="KSO_WM_TEMPLATE_CATEGORY" val="custom"/>
  <p:tag name="KSO_WM_TEMPLATE_INDEX" val="20234969"/>
  <p:tag name="KSO_WM_UNIT_LAYERLEVEL" val="1"/>
  <p:tag name="KSO_WM_TAG_VERSION" val="3.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4969_1*f*1"/>
  <p:tag name="KSO_WM_TEMPLATE_CATEGORY" val="custom"/>
  <p:tag name="KSO_WM_TEMPLATE_INDEX" val="20234969"/>
  <p:tag name="KSO_WM_UNIT_LAYERLEVEL" val="1"/>
  <p:tag name="KSO_WM_TAG_VERSION" val="3.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TYPE" val="1"/>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0292"/>
  <p:tag name="KSO_WM_SPECIAL_SOURCE" val="bdnull"/>
  <p:tag name="KSO_WM_SLIDE_ID" val="custom20230292_7"/>
  <p:tag name="KSO_WM_TEMPLATE_SUBCATEGORY" val="29"/>
  <p:tag name="KSO_WM_TEMPLATE_MASTER_TYPE" val="0"/>
  <p:tag name="KSO_WM_TEMPLATE_COLOR_TYPE" val="0"/>
  <p:tag name="KSO_WM_SLIDE_ITEM_CNT" val="0"/>
  <p:tag name="KSO_WM_SLIDE_INDEX" val="7"/>
  <p:tag name="KSO_WM_TAG_VERSION" val="3.0"/>
  <p:tag name="KSO_WM_SLIDE_LAYOUT" val="a_e"/>
  <p:tag name="KSO_WM_SLIDE_LAYOUT_CNT" val="1_1"/>
  <p:tag name="KSO_WM_SLIDE_TYPE" val="sectionTitle"/>
  <p:tag name="KSO_WM_SLIDE_SUBTYPE" val="pureTxt"/>
  <p:tag name="KSO_WM_SLIDE_CONTENT_AREA" val="{&quot;left&quot;:&quot;417.6&quot;,&quot;top&quot;:&quot;135.9&quot;,&quot;width&quot;:&quot;496.35&quot;,&quot;height&quot;:&quot;307.35&quot;}"/>
  <p:tag name="CP_OUTLINE_TITLE" val="System Architecture"/>
  <p:tag name="CP_OUTLINE_TYPE" val="pt_section_title"/>
</p:tagLst>
</file>

<file path=ppt/tags/tag169.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92_7*e*1"/>
  <p:tag name="KSO_WM_TEMPLATE_CATEGORY" val="custom"/>
  <p:tag name="KSO_WM_TEMPLATE_INDEX" val="20230292"/>
  <p:tag name="KSO_WM_UNIT_LAYERLEVEL" val="1"/>
  <p:tag name="KSO_WM_TAG_VERSION" val="3.0"/>
  <p:tag name="KSO_WM_BEAUTIFY_FLAG" val="#wm#"/>
  <p:tag name="KSO_WM_UNIT_CONTENT_GROUP_TYPE" val="contentchip"/>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4"/>
  <p:tag name="KSO_WM_UNIT_LAYERLEVEL" val="1"/>
  <p:tag name="KSO_WM_TAG_VERSION" val="3.0"/>
  <p:tag name="KSO_WM_BEAUTIFY_FLAG" val="#wm#"/>
  <p:tag name="KSO_WM_UNIT_TYPE" val="i"/>
  <p:tag name="KSO_WM_UNIT_INDEX" val="4"/>
</p:tagLst>
</file>

<file path=ppt/tags/tag1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92_7*a*1"/>
  <p:tag name="KSO_WM_TEMPLATE_CATEGORY" val="custom"/>
  <p:tag name="KSO_WM_TEMPLATE_INDEX" val="20230292"/>
  <p:tag name="KSO_WM_UNIT_LAYERLEVEL" val="1"/>
  <p:tag name="KSO_WM_TAG_VERSION" val="3.0"/>
  <p:tag name="KSO_WM_BEAUTIFY_FLAG" val="#wm#"/>
  <p:tag name="KSO_WM_UNIT_CONTENT_GROUP_TYPE" val="contentchip"/>
  <p:tag name="KSO_WM_UNIT_PRESET_TEXT" val="单击添加章节标题"/>
  <p:tag name="KSO_WM_UNIT_TEXT_TYPE" val="1"/>
</p:tagLst>
</file>

<file path=ppt/tags/tag171.xml><?xml version="1.0" encoding="utf-8"?>
<p:tagLst xmlns:a="http://schemas.openxmlformats.org/drawingml/2006/main" xmlns:r="http://schemas.openxmlformats.org/officeDocument/2006/relationships" xmlns:p="http://schemas.openxmlformats.org/presentationml/2006/main">
  <p:tag name="KSO_WM_SLIDE_ID" val="custom20234969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4969"/>
  <p:tag name="KSO_WM_SLIDE_TYPE" val="text"/>
  <p:tag name="KSO_WM_SLIDE_SUBTYPE" val="picTxt"/>
  <p:tag name="KSO_WM_SLIDE_SIZE" val="864*458"/>
  <p:tag name="KSO_WM_SLIDE_POSITION" val="47*28"/>
  <p:tag name="KSO_WM_SLIDE_LAYOUT" val="a_f"/>
  <p:tag name="KSO_WM_SLIDE_LAYOUT_CNT" val="1_1"/>
  <p:tag name="KSO_WM_SPECIAL_SOURCE" val="bdnull"/>
  <p:tag name="CP_OUTLINE_TITLE" val="Modular Design Flowchart"/>
  <p:tag name="CP_OUTLINE_TYPE" val="pt_text"/>
</p:tagLst>
</file>

<file path=ppt/tags/tag17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4969_1*a*1"/>
  <p:tag name="KSO_WM_TEMPLATE_CATEGORY" val="custom"/>
  <p:tag name="KSO_WM_TEMPLATE_INDEX" val="20234969"/>
  <p:tag name="KSO_WM_UNIT_LAYERLEVEL" val="1"/>
  <p:tag name="KSO_WM_TAG_VERSION" val="3.0"/>
  <p:tag name="KSO_WM_BEAUTIFY_FLAG" val="#wm#"/>
  <p:tag name="KSO_WM_UNIT_TEXT_TYPE" val="1"/>
  <p:tag name="KSO_WM_UNIT_PRESET_TEXT" val="单击此处添加标题"/>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4969_1*i*1"/>
  <p:tag name="KSO_WM_TEMPLATE_CATEGORY" val="custom"/>
  <p:tag name="KSO_WM_TEMPLATE_INDEX" val="20234969"/>
  <p:tag name="KSO_WM_UNIT_LAYERLEVEL" val="1"/>
  <p:tag name="KSO_WM_TAG_VERSION" val="3.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4969_1*i*2"/>
  <p:tag name="KSO_WM_TEMPLATE_CATEGORY" val="custom"/>
  <p:tag name="KSO_WM_TEMPLATE_INDEX" val="20234969"/>
  <p:tag name="KSO_WM_UNIT_LAYERLEVEL" val="1"/>
  <p:tag name="KSO_WM_TAG_VERSION" val="3.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4969_1*i*3"/>
  <p:tag name="KSO_WM_TEMPLATE_CATEGORY" val="custom"/>
  <p:tag name="KSO_WM_TEMPLATE_INDEX" val="20234969"/>
  <p:tag name="KSO_WM_UNIT_LAYERLEVEL" val="1"/>
  <p:tag name="KSO_WM_TAG_VERSION" val="3.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4969_1*i*4"/>
  <p:tag name="KSO_WM_TEMPLATE_CATEGORY" val="custom"/>
  <p:tag name="KSO_WM_TEMPLATE_INDEX" val="20234969"/>
  <p:tag name="KSO_WM_UNIT_LAYERLEVEL" val="1"/>
  <p:tag name="KSO_WM_TAG_VERSION" val="3.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4969_1*i*5"/>
  <p:tag name="KSO_WM_TEMPLATE_CATEGORY" val="custom"/>
  <p:tag name="KSO_WM_TEMPLATE_INDEX" val="20234969"/>
  <p:tag name="KSO_WM_UNIT_LAYERLEVEL" val="1"/>
  <p:tag name="KSO_WM_TAG_VERSION" val="3.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4969_1*i*6"/>
  <p:tag name="KSO_WM_TEMPLATE_CATEGORY" val="custom"/>
  <p:tag name="KSO_WM_TEMPLATE_INDEX" val="20234969"/>
  <p:tag name="KSO_WM_UNIT_LAYERLEVEL" val="1"/>
  <p:tag name="KSO_WM_TAG_VERSION" val="3.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4969_1*i*7"/>
  <p:tag name="KSO_WM_TEMPLATE_CATEGORY" val="custom"/>
  <p:tag name="KSO_WM_TEMPLATE_INDEX" val="20234969"/>
  <p:tag name="KSO_WM_UNIT_LAYERLEVEL" val="1"/>
  <p:tag name="KSO_WM_TAG_VERSION" val="3.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custom20234969_1*i*8"/>
  <p:tag name="KSO_WM_TEMPLATE_CATEGORY" val="custom"/>
  <p:tag name="KSO_WM_TEMPLATE_INDEX" val="20234969"/>
  <p:tag name="KSO_WM_UNIT_LAYERLEVEL" val="1"/>
  <p:tag name="KSO_WM_TAG_VERSION" val="3.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custom20234969_1*i*9"/>
  <p:tag name="KSO_WM_TEMPLATE_CATEGORY" val="custom"/>
  <p:tag name="KSO_WM_TEMPLATE_INDEX" val="20234969"/>
  <p:tag name="KSO_WM_UNIT_LAYERLEVEL" val="1"/>
  <p:tag name="KSO_WM_TAG_VERSION" val="3.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custom20234969_1*i*10"/>
  <p:tag name="KSO_WM_TEMPLATE_CATEGORY" val="custom"/>
  <p:tag name="KSO_WM_TEMPLATE_INDEX" val="20234969"/>
  <p:tag name="KSO_WM_UNIT_LAYERLEVEL" val="1"/>
  <p:tag name="KSO_WM_TAG_VERSION" val="3.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0292"/>
  <p:tag name="KSO_WM_SPECIAL_SOURCE" val="bdnull"/>
  <p:tag name="KSO_WM_SLIDE_ID" val="custom20230292_7"/>
  <p:tag name="KSO_WM_TEMPLATE_SUBCATEGORY" val="29"/>
  <p:tag name="KSO_WM_TEMPLATE_MASTER_TYPE" val="0"/>
  <p:tag name="KSO_WM_TEMPLATE_COLOR_TYPE" val="0"/>
  <p:tag name="KSO_WM_SLIDE_ITEM_CNT" val="0"/>
  <p:tag name="KSO_WM_SLIDE_INDEX" val="7"/>
  <p:tag name="KSO_WM_TAG_VERSION" val="3.0"/>
  <p:tag name="KSO_WM_SLIDE_LAYOUT" val="a_e"/>
  <p:tag name="KSO_WM_SLIDE_LAYOUT_CNT" val="1_1"/>
  <p:tag name="KSO_WM_SLIDE_TYPE" val="sectionTitle"/>
  <p:tag name="KSO_WM_SLIDE_SUBTYPE" val="pureTxt"/>
  <p:tag name="KSO_WM_SLIDE_CONTENT_AREA" val="{&quot;left&quot;:&quot;417.6&quot;,&quot;top&quot;:&quot;135.9&quot;,&quot;width&quot;:&quot;496.35&quot;,&quot;height&quot;:&quot;307.35&quot;}"/>
  <p:tag name="CP_OUTLINE_TITLE" val="Current Progress"/>
  <p:tag name="CP_OUTLINE_TYPE" val="pt_section_title"/>
</p:tagLst>
</file>

<file path=ppt/tags/tag184.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92_7*e*1"/>
  <p:tag name="KSO_WM_TEMPLATE_CATEGORY" val="custom"/>
  <p:tag name="KSO_WM_TEMPLATE_INDEX" val="20230292"/>
  <p:tag name="KSO_WM_UNIT_LAYERLEVEL" val="1"/>
  <p:tag name="KSO_WM_TAG_VERSION" val="3.0"/>
  <p:tag name="KSO_WM_BEAUTIFY_FLAG" val="#wm#"/>
  <p:tag name="KSO_WM_UNIT_CONTENT_GROUP_TYPE" val="contentchip"/>
</p:tagLst>
</file>

<file path=ppt/tags/tag18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92_7*a*1"/>
  <p:tag name="KSO_WM_TEMPLATE_CATEGORY" val="custom"/>
  <p:tag name="KSO_WM_TEMPLATE_INDEX" val="20230292"/>
  <p:tag name="KSO_WM_UNIT_LAYERLEVEL" val="1"/>
  <p:tag name="KSO_WM_TAG_VERSION" val="3.0"/>
  <p:tag name="KSO_WM_BEAUTIFY_FLAG" val="#wm#"/>
  <p:tag name="KSO_WM_UNIT_CONTENT_GROUP_TYPE" val="contentchip"/>
  <p:tag name="KSO_WM_UNIT_PRESET_TEXT" val="单击添加章节标题"/>
  <p:tag name="KSO_WM_UNIT_TEXT_TYPE" val="1"/>
</p:tagLst>
</file>

<file path=ppt/tags/tag186.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725.25*111.35"/>
  <p:tag name="KSO_WM_SLIDE_POSITION" val="129.55*350.125"/>
  <p:tag name="KSO_WM_SLIDE_LAYOUT" val="a_d_c"/>
  <p:tag name="KSO_WM_SLIDE_LAYOUT_CNT" val="1_1_1"/>
  <p:tag name="KSO_WM_SPECIAL_SOURCE" val="bdnull"/>
  <p:tag name="KSO_WM_TEMPLATE_INDEX" val="20231754"/>
  <p:tag name="KSO_WM_TEMPLATE_SUBCATEGORY" val="0"/>
  <p:tag name="KSO_WM_SLIDE_INDEX" val="1"/>
  <p:tag name="KSO_WM_TAG_VERSION" val="3.0"/>
  <p:tag name="KSO_WM_SLIDE_ID" val="custom20231754_1"/>
  <p:tag name="KSO_WM_SLIDE_ITEM_CNT" val="0"/>
  <p:tag name="CP_OUTLINE_TITLE" val="Prototype Demonstration"/>
  <p:tag name="CP_OUTLINE_TYPE" val="pt_text"/>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754_1*i*1"/>
  <p:tag name="KSO_WM_TEMPLATE_CATEGORY" val="custom"/>
  <p:tag name="KSO_WM_TEMPLATE_INDEX" val="20231754"/>
  <p:tag name="KSO_WM_UNIT_LAYERLEVEL" val="1"/>
  <p:tag name="KSO_WM_TAG_VERSION" val="3.0"/>
  <p:tag name="KSO_WM_BEAUTIFY_FLAG" val="#wm#"/>
  <p:tag name="KSO_WM_UNIT_TEXT_FILL_FORE_SCHEMECOLOR_INDEX" val="2"/>
  <p:tag name="KSO_WM_UNIT_TEXT_FILL_TYPE" val="1"/>
  <p:tag name="KSO_WM_UNIT_USESOURCEFORMAT_APPLY" val="1"/>
  <p:tag name="KSO_WM_UNIT_FILL_FORE_SCHEMECOLOR_INDEX" val="13"/>
  <p:tag name="KSO_WM_UNIT_FILL_TYPE" val="1"/>
</p:tagLst>
</file>

<file path=ppt/tags/tag18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UNIT_VALUE" val="18"/>
  <p:tag name="KSO_WM_UNIT_TEXT_FILL_FORE_SCHEMECOLOR_INDEX" val="13"/>
  <p:tag name="KSO_WM_UNIT_TEXT_FILL_TYPE" val="1"/>
  <p:tag name="KSO_WM_UNIT_USESOURCEFORMAT_APPLY" val="1"/>
  <p:tag name="KSO_WM_TEMPLATE_INDEX" val="20231754"/>
  <p:tag name="KSO_WM_UNIT_ID" val="custom20231754_1*a*1"/>
  <p:tag name="KSO_WM_UNIT_TEXT_TYPE" val="1"/>
  <p:tag name="KSO_WM_UNIT_PRESET_TEXT" val="单击此处&#10;添加项标题"/>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1754_1*i*2"/>
  <p:tag name="KSO_WM_TEMPLATE_CATEGORY" val="custom"/>
  <p:tag name="KSO_WM_TEMPLATE_INDEX" val="20231754"/>
  <p:tag name="KSO_WM_UNIT_LAYERLEVEL" val="1"/>
  <p:tag name="KSO_WM_TAG_VERSION" val="3.0"/>
  <p:tag name="KSO_WM_DIAGRAM_VERSION" val="3"/>
  <p:tag name="KSO_WM_DIAGRAM_COLOR_TRICK" val="1"/>
  <p:tag name="KSO_WM_DIAGRAM_COLOR_TEXT_CAN_REMOVE" val="n"/>
  <p:tag name="KSO_WM_DIAGRAM_MAX_ITEMCNT" val="3"/>
  <p:tag name="KSO_WM_DIAGRAM_MIN_ITEMCNT" val="1"/>
  <p:tag name="KSO_WM_DIAGRAM_VIRTUALLY_FRAME" val="{&quot;height&quot;:210.07504089595767,&quot;left&quot;:93.29999389648438,&quot;top&quot;:275.49999847412107,&quot;width&quot;:797.70001220703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TEXT_FILL_FORE_SCHEMECOLOR_INDEX_BRIGHTNESS" val="0"/>
  <p:tag name="KSO_WM_UNIT_TEXT_FILL_FORE_SCHEMECOLOR_INDEX" val="2"/>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9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c_f"/>
  <p:tag name="KSO_WM_UNIT_INDEX" val="1_1"/>
  <p:tag name="KSO_WM_UNIT_ID" val="custom20231754_1*c_f*1_1"/>
  <p:tag name="KSO_WM_TEMPLATE_CATEGORY" val="custom"/>
  <p:tag name="KSO_WM_TEMPLATE_INDEX" val="20231754"/>
  <p:tag name="KSO_WM_UNIT_LAYERLEVEL" val="1_1"/>
  <p:tag name="KSO_WM_TAG_VERSION" val="3.0"/>
  <p:tag name="KSO_WM_UNIT_TEXT_FILL_FORE_SCHEMECOLOR_INDEX_BRIGHTNESS" val="0.15"/>
  <p:tag name="KSO_WM_DIAGRAM_VERSION" val="3"/>
  <p:tag name="KSO_WM_DIAGRAM_COLOR_TRICK" val="1"/>
  <p:tag name="KSO_WM_DIAGRAM_COLOR_TEXT_CAN_REMOVE" val="n"/>
  <p:tag name="KSO_WM_DIAGRAM_MAX_ITEMCNT" val="3"/>
  <p:tag name="KSO_WM_DIAGRAM_MIN_ITEMCNT" val="1"/>
  <p:tag name="KSO_WM_DIAGRAM_VIRTUALLY_FRAME" val="{&quot;height&quot;:210.07504089595767,&quot;left&quot;:93.29999389648438,&quot;top&quot;:275.49999847412107,&quot;width&quot;:797.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BEAUTIFY_FLAG" val="#wm#"/>
  <p:tag name="KSO_WM_UNIT_USESOURCEFORMAT_APPLY" val="1"/>
  <p:tag name="KSO_WM_UNIT_TEXT_LAYER_COUNT" val="1"/>
  <p:tag name="KSO_WM_UNIT_PRESET_TEXT" val="单击此处输入你的项正文，文字是您思想的提炼，请尽量言简意赅的阐述观点。单击此处输入你的项正文，文字是您思想的提炼。单击此处输入你的项正文，文字是您思想的提炼，请尽量言简意赅的阐述观点。单击此处输入你的项正文，文字是您思想的提炼。"/>
</p:tagLst>
</file>

<file path=ppt/tags/tag19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c_a"/>
  <p:tag name="KSO_WM_UNIT_INDEX" val="1_1"/>
  <p:tag name="KSO_WM_UNIT_ID" val="custom20231754_1*c_a*1_1"/>
  <p:tag name="KSO_WM_TEMPLATE_CATEGORY" val="custom"/>
  <p:tag name="KSO_WM_TEMPLATE_INDEX" val="20231754"/>
  <p:tag name="KSO_WM_UNIT_LAYERLEVEL" val="1_1"/>
  <p:tag name="KSO_WM_TAG_VERSION" val="3.0"/>
  <p:tag name="KSO_WM_UNIT_TEXT_FILL_FORE_SCHEMECOLOR_INDEX_BRIGHTNESS" val="0.15"/>
  <p:tag name="KSO_WM_DIAGRAM_VERSION" val="3"/>
  <p:tag name="KSO_WM_DIAGRAM_COLOR_TRICK" val="1"/>
  <p:tag name="KSO_WM_DIAGRAM_COLOR_TEXT_CAN_REMOVE" val="n"/>
  <p:tag name="KSO_WM_DIAGRAM_MAX_ITEMCNT" val="3"/>
  <p:tag name="KSO_WM_DIAGRAM_MIN_ITEMCNT" val="1"/>
  <p:tag name="KSO_WM_DIAGRAM_VIRTUALLY_FRAME" val="{&quot;height&quot;:210.07504089595767,&quot;left&quot;:93.29999389648438,&quot;top&quot;:275.49999847412107,&quot;width&quot;:797.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BEAUTIFY_FLAG" val="#wm#"/>
  <p:tag name="KSO_WM_UNIT_USESOURCEFORMAT_APPLY" val="1"/>
  <p:tag name="KSO_WM_UNIT_PRESET_TEXT" val="单击添加标题"/>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MASTER_TYPE" val="0"/>
  <p:tag name="KSO_WM_TEMPLATE_COLOR_TYPE" val="0"/>
  <p:tag name="KSO_WM_SLIDE_TYPE" val="text"/>
  <p:tag name="KSO_WM_SLIDE_SUBTYPE" val="picTxt"/>
  <p:tag name="KSO_WM_SLIDE_SIZE" val="538.583*153.466"/>
  <p:tag name="KSO_WM_SLIDE_POSITION" val="363.545*333.178"/>
  <p:tag name="KSO_WM_SLIDE_LAYOUT" val="a_d_c"/>
  <p:tag name="KSO_WM_SLIDE_LAYOUT_CNT" val="1_1_1"/>
  <p:tag name="KSO_WM_TEMPLATE_INDEX" val="20233165"/>
  <p:tag name="KSO_WM_TEMPLATE_SUBCATEGORY" val="0"/>
  <p:tag name="KSO_WM_SLIDE_INDEX" val="1"/>
  <p:tag name="KSO_WM_TAG_VERSION" val="3.0"/>
  <p:tag name="KSO_WM_SLIDE_ID" val="custom20233165_1"/>
  <p:tag name="KSO_WM_SLIDE_ITEM_CNT" val="0"/>
  <p:tag name="CP_OUTLINE_TITLE" val="Open-Source Repository"/>
  <p:tag name="CP_OUTLINE_TYPE" val="pt_text"/>
</p:tagLst>
</file>

<file path=ppt/tags/tag193.xml><?xml version="1.0" encoding="utf-8"?>
<p:tagLst xmlns:a="http://schemas.openxmlformats.org/drawingml/2006/main" xmlns:r="http://schemas.openxmlformats.org/officeDocument/2006/relationships" xmlns:p="http://schemas.openxmlformats.org/presentationml/2006/main">
  <p:tag name="KSO_WM_UNIT_VALUE" val="699*1909"/>
  <p:tag name="KSO_WM_UNIT_HIGHLIGHT" val="0"/>
  <p:tag name="KSO_WM_UNIT_COMPATIBLE" val="0"/>
  <p:tag name="KSO_WM_UNIT_DIAGRAM_ISNUMVISUAL" val="0"/>
  <p:tag name="KSO_WM_UNIT_DIAGRAM_ISREFERUNIT" val="0"/>
  <p:tag name="KSO_WM_UNIT_TYPE" val="d"/>
  <p:tag name="KSO_WM_UNIT_INDEX" val="1"/>
  <p:tag name="KSO_WM_UNIT_ID" val="custom20233165_1*d*1"/>
  <p:tag name="KSO_WM_TEMPLATE_CATEGORY" val="custom"/>
  <p:tag name="KSO_WM_TEMPLATE_INDEX" val="20233165"/>
  <p:tag name="KSO_WM_UNIT_LAYERLEVEL" val="1"/>
  <p:tag name="KSO_WM_TAG_VERSION" val="3.0"/>
  <p:tag name="KSO_WM_BEAUTIFY_FLAG" val="#wm#"/>
  <p:tag name="KSO_WM_UNIT_PICTURE_SUBTYPE" val="b"/>
  <p:tag name="MH_PIC_SOURCE_TYPE" val="generate_slide_ai*VCG41N1466312312*gallery_gallery_ai_v2.0.6_ONLINE*223a9146b8c6177ec847b3d0491b94f2-slide-17"/>
</p:tagLst>
</file>

<file path=ppt/tags/tag194.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i"/>
  <p:tag name="KSO_WM_UNIT_INDEX" val="1"/>
  <p:tag name="KSO_WM_UNIT_ID" val="custom20233165_1*i*1"/>
  <p:tag name="KSO_WM_TEMPLATE_CATEGORY" val="custom"/>
  <p:tag name="KSO_WM_TEMPLATE_INDEX" val="20233165"/>
  <p:tag name="KSO_WM_UNIT_LAYERLEVEL" val="1"/>
  <p:tag name="KSO_WM_TAG_VERSION" val="3.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UNIT_VALUE" val="14"/>
  <p:tag name="KSO_WM_TEMPLATE_INDEX" val="20233165"/>
  <p:tag name="KSO_WM_UNIT_ID" val="custom20233165_1*a*1"/>
  <p:tag name="KSO_WM_UNIT_TEXT_TYPE" val="1"/>
  <p:tag name="KSO_WM_UNIT_PRESET_TEXT" val="单击此处添加文档标题"/>
</p:tagLst>
</file>

<file path=ppt/tags/tag196.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70"/>
  <p:tag name="KSO_WM_UNIT_HIGHLIGHT" val="0"/>
  <p:tag name="KSO_WM_UNIT_COMPATIBLE" val="0"/>
  <p:tag name="KSO_WM_UNIT_DIAGRAM_ISNUMVISUAL" val="0"/>
  <p:tag name="KSO_WM_UNIT_DIAGRAM_ISREFERUNIT" val="0"/>
  <p:tag name="KSO_WM_UNIT_TYPE" val="c_f"/>
  <p:tag name="KSO_WM_UNIT_INDEX" val="1_1"/>
  <p:tag name="KSO_WM_UNIT_ID" val="custom20233165_1*c_f*1_1"/>
  <p:tag name="KSO_WM_TEMPLATE_CATEGORY" val="custom"/>
  <p:tag name="KSO_WM_TEMPLATE_INDEX" val="20233165"/>
  <p:tag name="KSO_WM_UNIT_LAYERLEVEL" val="1_1"/>
  <p:tag name="KSO_WM_TAG_VERSION" val="3.0"/>
  <p:tag name="KSO_WM_DIAGRAM_MAX_ITEMCNT" val="2"/>
  <p:tag name="KSO_WM_DIAGRAM_MIN_ITEMCNT" val="1"/>
  <p:tag name="KSO_WM_DIAGRAM_VIRTUALLY_FRAME" val="{&quot;height&quot;:330.76141357421875,&quot;left&quot;:363.5446456692913,&quot;top&quot;:224.09094675619772,&quot;width&quot;:538.60535433070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TEXT_LAYER_COUNT"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Lst>
</file>

<file path=ppt/tags/tag19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UNIT_TYPE" val="c_a"/>
  <p:tag name="KSO_WM_UNIT_INDEX" val="1_1"/>
  <p:tag name="KSO_WM_UNIT_ID" val="custom20233165_1*c_a*1_1"/>
  <p:tag name="KSO_WM_TEMPLATE_CATEGORY" val="custom"/>
  <p:tag name="KSO_WM_TEMPLATE_INDEX" val="20233165"/>
  <p:tag name="KSO_WM_UNIT_LAYERLEVEL" val="1_1"/>
  <p:tag name="KSO_WM_TAG_VERSION" val="3.0"/>
  <p:tag name="KSO_WM_DIAGRAM_MAX_ITEMCNT" val="2"/>
  <p:tag name="KSO_WM_DIAGRAM_MIN_ITEMCNT" val="1"/>
  <p:tag name="KSO_WM_DIAGRAM_VIRTUALLY_FRAME" val="{&quot;height&quot;:330.76141357421875,&quot;left&quot;:363.5446456692913,&quot;top&quot;:224.09094675619772,&quot;width&quot;:538.60535433070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BEAUTIFY_FLAG" val="#wm#"/>
  <p:tag name="KSO_WM_UNIT_PRESET_TEXT" val="此处添加项标题"/>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0292"/>
  <p:tag name="KSO_WM_SPECIAL_SOURCE" val="bdnull"/>
  <p:tag name="KSO_WM_SLIDE_ID" val="custom20230292_7"/>
  <p:tag name="KSO_WM_TEMPLATE_SUBCATEGORY" val="29"/>
  <p:tag name="KSO_WM_TEMPLATE_MASTER_TYPE" val="0"/>
  <p:tag name="KSO_WM_TEMPLATE_COLOR_TYPE" val="0"/>
  <p:tag name="KSO_WM_SLIDE_ITEM_CNT" val="0"/>
  <p:tag name="KSO_WM_SLIDE_INDEX" val="7"/>
  <p:tag name="KSO_WM_TAG_VERSION" val="3.0"/>
  <p:tag name="KSO_WM_SLIDE_LAYOUT" val="a_e"/>
  <p:tag name="KSO_WM_SLIDE_LAYOUT_CNT" val="1_1"/>
  <p:tag name="KSO_WM_SLIDE_TYPE" val="sectionTitle"/>
  <p:tag name="KSO_WM_SLIDE_SUBTYPE" val="pureTxt"/>
  <p:tag name="KSO_WM_SLIDE_CONTENT_AREA" val="{&quot;left&quot;:&quot;417.6&quot;,&quot;top&quot;:&quot;135.9&quot;,&quot;width&quot;:&quot;496.35&quot;,&quot;height&quot;:&quot;307.35&quot;}"/>
  <p:tag name="CP_OUTLINE_TITLE" val="Challenges &amp; Solutions"/>
  <p:tag name="CP_OUTLINE_TYPE" val="pt_section_title"/>
</p:tagLst>
</file>

<file path=ppt/tags/tag199.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92_7*e*1"/>
  <p:tag name="KSO_WM_TEMPLATE_CATEGORY" val="custom"/>
  <p:tag name="KSO_WM_TEMPLATE_INDEX" val="20230292"/>
  <p:tag name="KSO_WM_UNIT_LAYERLEVEL" val="1"/>
  <p:tag name="KSO_WM_TAG_VERSION" val="3.0"/>
  <p:tag name="KSO_WM_BEAUTIFY_FLAG" val="#wm#"/>
  <p:tag name="KSO_WM_UNIT_CONTENT_GROUP_TYPE" val="contentchip"/>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20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92_7*a*1"/>
  <p:tag name="KSO_WM_TEMPLATE_CATEGORY" val="custom"/>
  <p:tag name="KSO_WM_TEMPLATE_INDEX" val="20230292"/>
  <p:tag name="KSO_WM_UNIT_LAYERLEVEL" val="1"/>
  <p:tag name="KSO_WM_TAG_VERSION" val="3.0"/>
  <p:tag name="KSO_WM_BEAUTIFY_FLAG" val="#wm#"/>
  <p:tag name="KSO_WM_UNIT_CONTENT_GROUP_TYPE" val="contentchip"/>
  <p:tag name="KSO_WM_UNIT_PRESET_TEXT" val="单击添加章节标题"/>
  <p:tag name="KSO_WM_UNIT_TEXT_TYPE" val="1"/>
</p:tagLst>
</file>

<file path=ppt/tags/tag201.xml><?xml version="1.0" encoding="utf-8"?>
<p:tagLst xmlns:a="http://schemas.openxmlformats.org/drawingml/2006/main" xmlns:r="http://schemas.openxmlformats.org/officeDocument/2006/relationships" xmlns:p="http://schemas.openxmlformats.org/presentationml/2006/main">
  <p:tag name="KSO_WM_SLIDE_ID" val="custom20234969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4969"/>
  <p:tag name="KSO_WM_SLIDE_TYPE" val="text"/>
  <p:tag name="KSO_WM_SLIDE_SUBTYPE" val="picTxt"/>
  <p:tag name="KSO_WM_SLIDE_SIZE" val="864*458"/>
  <p:tag name="KSO_WM_SLIDE_POSITION" val="47*28"/>
  <p:tag name="KSO_WM_SLIDE_LAYOUT" val="a_f"/>
  <p:tag name="KSO_WM_SLIDE_LAYOUT_CNT" val="1_1"/>
  <p:tag name="KSO_WM_SPECIAL_SOURCE" val="bdnull"/>
  <p:tag name="CP_OUTLINE_TITLE" val="Real-Time Optimization"/>
  <p:tag name="CP_OUTLINE_TYPE" val="pt_text"/>
</p:tagLst>
</file>

<file path=ppt/tags/tag2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4969_1*a*1"/>
  <p:tag name="KSO_WM_TEMPLATE_CATEGORY" val="custom"/>
  <p:tag name="KSO_WM_TEMPLATE_INDEX" val="20234969"/>
  <p:tag name="KSO_WM_UNIT_LAYERLEVEL" val="1"/>
  <p:tag name="KSO_WM_TAG_VERSION" val="3.0"/>
  <p:tag name="KSO_WM_BEAUTIFY_FLAG" val="#wm#"/>
  <p:tag name="KSO_WM_UNIT_TEXT_TYPE" val="1"/>
  <p:tag name="KSO_WM_UNIT_PRESET_TEXT" val="单击此处添加标题"/>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4969_1*i*1"/>
  <p:tag name="KSO_WM_TEMPLATE_CATEGORY" val="custom"/>
  <p:tag name="KSO_WM_TEMPLATE_INDEX" val="20234969"/>
  <p:tag name="KSO_WM_UNIT_LAYERLEVEL" val="1"/>
  <p:tag name="KSO_WM_TAG_VERSION" val="3.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4969_1*i*2"/>
  <p:tag name="KSO_WM_TEMPLATE_CATEGORY" val="custom"/>
  <p:tag name="KSO_WM_TEMPLATE_INDEX" val="20234969"/>
  <p:tag name="KSO_WM_UNIT_LAYERLEVEL" val="1"/>
  <p:tag name="KSO_WM_TAG_VERSION" val="3.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4969_1*i*3"/>
  <p:tag name="KSO_WM_TEMPLATE_CATEGORY" val="custom"/>
  <p:tag name="KSO_WM_TEMPLATE_INDEX" val="20234969"/>
  <p:tag name="KSO_WM_UNIT_LAYERLEVEL" val="1"/>
  <p:tag name="KSO_WM_TAG_VERSION" val="3.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4969_1*i*4"/>
  <p:tag name="KSO_WM_TEMPLATE_CATEGORY" val="custom"/>
  <p:tag name="KSO_WM_TEMPLATE_INDEX" val="20234969"/>
  <p:tag name="KSO_WM_UNIT_LAYERLEVEL" val="1"/>
  <p:tag name="KSO_WM_TAG_VERSION" val="3.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4969_1*i*5"/>
  <p:tag name="KSO_WM_TEMPLATE_CATEGORY" val="custom"/>
  <p:tag name="KSO_WM_TEMPLATE_INDEX" val="20234969"/>
  <p:tag name="KSO_WM_UNIT_LAYERLEVEL" val="1"/>
  <p:tag name="KSO_WM_TAG_VERSION" val="3.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4969_1*i*6"/>
  <p:tag name="KSO_WM_TEMPLATE_CATEGORY" val="custom"/>
  <p:tag name="KSO_WM_TEMPLATE_INDEX" val="20234969"/>
  <p:tag name="KSO_WM_UNIT_LAYERLEVEL" val="1"/>
  <p:tag name="KSO_WM_TAG_VERSION" val="3.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4969_1*i*7"/>
  <p:tag name="KSO_WM_TEMPLATE_CATEGORY" val="custom"/>
  <p:tag name="KSO_WM_TEMPLATE_INDEX" val="20234969"/>
  <p:tag name="KSO_WM_UNIT_LAYERLEVEL" val="1"/>
  <p:tag name="KSO_WM_TAG_VERSION" val="3.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UNIT_TYPE" val="i"/>
  <p:tag name="KSO_WM_UNIT_INDEX" val="2"/>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custom20234969_1*i*8"/>
  <p:tag name="KSO_WM_TEMPLATE_CATEGORY" val="custom"/>
  <p:tag name="KSO_WM_TEMPLATE_INDEX" val="20234969"/>
  <p:tag name="KSO_WM_UNIT_LAYERLEVEL" val="1"/>
  <p:tag name="KSO_WM_TAG_VERSION" val="3.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custom20234969_1*i*9"/>
  <p:tag name="KSO_WM_TEMPLATE_CATEGORY" val="custom"/>
  <p:tag name="KSO_WM_TEMPLATE_INDEX" val="20234969"/>
  <p:tag name="KSO_WM_UNIT_LAYERLEVEL" val="1"/>
  <p:tag name="KSO_WM_TAG_VERSION" val="3.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custom20234969_1*i*10"/>
  <p:tag name="KSO_WM_TEMPLATE_CATEGORY" val="custom"/>
  <p:tag name="KSO_WM_TEMPLATE_INDEX" val="20234969"/>
  <p:tag name="KSO_WM_UNIT_LAYERLEVEL" val="1"/>
  <p:tag name="KSO_WM_TAG_VERSION" val="3.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4969_1*f*1"/>
  <p:tag name="KSO_WM_TEMPLATE_CATEGORY" val="custom"/>
  <p:tag name="KSO_WM_TEMPLATE_INDEX" val="20234969"/>
  <p:tag name="KSO_WM_UNIT_LAYERLEVEL" val="1"/>
  <p:tag name="KSO_WM_TAG_VERSION" val="3.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TYPE" val="1"/>
</p:tagLst>
</file>

<file path=ppt/tags/tag214.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40.157*239.584"/>
  <p:tag name="KSO_WM_SLIDE_POSITION" val="53.4751*216.572"/>
  <p:tag name="KSO_WM_SLIDE_LAYOUT" val="a_d_c"/>
  <p:tag name="KSO_WM_SLIDE_LAYOUT_CNT" val="1_1_1"/>
  <p:tag name="KSO_WM_SPECIAL_SOURCE" val="bdnull"/>
  <p:tag name="KSO_WM_TEMPLATE_INDEX" val="20232423"/>
  <p:tag name="KSO_WM_TEMPLATE_SUBCATEGORY" val="0"/>
  <p:tag name="KSO_WM_SLIDE_INDEX" val="1"/>
  <p:tag name="KSO_WM_TAG_VERSION" val="3.0"/>
  <p:tag name="KSO_WM_SLIDE_ID" val="custom20232423_1"/>
  <p:tag name="KSO_WM_SLIDE_ITEM_CNT" val="0"/>
  <p:tag name="CP_OUTLINE_TITLE" val="Real-Time Optimization"/>
  <p:tag name="CP_OUTLINE_TYPE" val="pt_text"/>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2423_1*i*1"/>
  <p:tag name="KSO_WM_TEMPLATE_CATEGORY" val="custom"/>
  <p:tag name="KSO_WM_TEMPLATE_INDEX" val="20232423"/>
  <p:tag name="KSO_WM_UNIT_LAYERLEVEL" val="1"/>
  <p:tag name="KSO_WM_TAG_VERSION" val="3.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d"/>
  <p:tag name="KSO_WM_UNIT_INDEX" val="1"/>
  <p:tag name="KSO_WM_UNIT_ID" val="custom20232423_1*d*1"/>
  <p:tag name="KSO_WM_TEMPLATE_CATEGORY" val="custom"/>
  <p:tag name="KSO_WM_TEMPLATE_INDEX" val="20232423"/>
  <p:tag name="KSO_WM_UNIT_LAYERLEVEL" val="1"/>
  <p:tag name="KSO_WM_TAG_VERSION" val="3.0"/>
  <p:tag name="KSO_WM_BEAUTIFY_FLAG" val="#wm#"/>
  <p:tag name="KSO_WM_UNIT_VALUE" val="1904*1834"/>
  <p:tag name="KSO_WM_UNIT_PICTURE_SUBTYPE" val="b"/>
  <p:tag name="MH_PIC_SOURCE_TYPE" val="generate_slide_ai*VCG41N1415248746*gallery_gallery_ai_v2.0.6_ONLINE*223a9146b8c6177ec847b3d0491b94f2-slide-21"/>
</p:tagLst>
</file>

<file path=ppt/tags/tag21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60"/>
  <p:tag name="KSO_WM_UNIT_HIGHLIGHT" val="0"/>
  <p:tag name="KSO_WM_UNIT_COMPATIBLE" val="0"/>
  <p:tag name="KSO_WM_UNIT_DIAGRAM_ISNUMVISUAL" val="0"/>
  <p:tag name="KSO_WM_UNIT_DIAGRAM_ISREFERUNIT" val="0"/>
  <p:tag name="KSO_WM_UNIT_TYPE" val="c_f"/>
  <p:tag name="KSO_WM_UNIT_INDEX" val="1_1"/>
  <p:tag name="KSO_WM_UNIT_ID" val="custom20232423_1*c_f*1_1"/>
  <p:tag name="KSO_WM_TEMPLATE_CATEGORY" val="custom"/>
  <p:tag name="KSO_WM_TEMPLATE_INDEX" val="20232423"/>
  <p:tag name="KSO_WM_UNIT_LAYERLEVEL" val="1_1"/>
  <p:tag name="KSO_WM_TAG_VERSION" val="3.0"/>
  <p:tag name="KSO_WM_DIAGRAM_MAX_ITEMCNT" val="4"/>
  <p:tag name="KSO_WM_DIAGRAM_MIN_ITEMCNT" val="1"/>
  <p:tag name="KSO_WM_DIAGRAM_VIRTUALLY_FRAME" val="{&quot;height&quot;:368.54229736328125,&quot;left&quot;:16.633466647891556,&quot;top&quot;:129.0571977750523,&quot;width&quot;:413.85818481445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TEXT_LAYER_COUNT"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单击此处添加文本具体内容，简明扼要地阐述您的观点。"/>
</p:tagLst>
</file>

<file path=ppt/tags/tag2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4969_1*a*1"/>
  <p:tag name="KSO_WM_TEMPLATE_CATEGORY" val="custom"/>
  <p:tag name="KSO_WM_TEMPLATE_INDEX" val="20234969"/>
  <p:tag name="KSO_WM_UNIT_LAYERLEVEL" val="1"/>
  <p:tag name="KSO_WM_TAG_VERSION" val="3.0"/>
  <p:tag name="KSO_WM_BEAUTIFY_FLAG" val="#wm#"/>
  <p:tag name="KSO_WM_UNIT_TEXT_TYPE" val="1"/>
  <p:tag name="KSO_WM_UNIT_PRESET_TEXT" val="单击此处添加标题"/>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0292"/>
  <p:tag name="KSO_WM_SPECIAL_SOURCE" val="bdnull"/>
  <p:tag name="KSO_WM_SLIDE_ID" val="custom20230292_7"/>
  <p:tag name="KSO_WM_TEMPLATE_SUBCATEGORY" val="29"/>
  <p:tag name="KSO_WM_TEMPLATE_MASTER_TYPE" val="0"/>
  <p:tag name="KSO_WM_TEMPLATE_COLOR_TYPE" val="0"/>
  <p:tag name="KSO_WM_SLIDE_ITEM_CNT" val="0"/>
  <p:tag name="KSO_WM_SLIDE_INDEX" val="7"/>
  <p:tag name="KSO_WM_TAG_VERSION" val="3.0"/>
  <p:tag name="KSO_WM_SLIDE_LAYOUT" val="a_e"/>
  <p:tag name="KSO_WM_SLIDE_LAYOUT_CNT" val="1_1"/>
  <p:tag name="KSO_WM_SLIDE_TYPE" val="sectionTitle"/>
  <p:tag name="KSO_WM_SLIDE_SUBTYPE" val="pureTxt"/>
  <p:tag name="KSO_WM_SLIDE_CONTENT_AREA" val="{&quot;left&quot;:&quot;417.6&quot;,&quot;top&quot;:&quot;135.9&quot;,&quot;width&quot;:&quot;496.35&quot;,&quot;height&quot;:&quot;307.35&quot;}"/>
  <p:tag name="CP_OUTLINE_TITLE" val="Next Steps"/>
  <p:tag name="CP_OUTLINE_TYPE" val="pt_section_title"/>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UNIT_CONTENT_GROUP_TYPE" val="titlestyle"/>
  <p:tag name="KSO_WM_UNIT_TYPE" val="i"/>
  <p:tag name="KSO_WM_UNIT_INDEX" val="3"/>
</p:tagLst>
</file>

<file path=ppt/tags/tag220.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92_7*e*1"/>
  <p:tag name="KSO_WM_TEMPLATE_CATEGORY" val="custom"/>
  <p:tag name="KSO_WM_TEMPLATE_INDEX" val="20230292"/>
  <p:tag name="KSO_WM_UNIT_LAYERLEVEL" val="1"/>
  <p:tag name="KSO_WM_TAG_VERSION" val="3.0"/>
  <p:tag name="KSO_WM_BEAUTIFY_FLAG" val="#wm#"/>
  <p:tag name="KSO_WM_UNIT_CONTENT_GROUP_TYPE" val="contentchip"/>
</p:tagLst>
</file>

<file path=ppt/tags/tag22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92_7*a*1"/>
  <p:tag name="KSO_WM_TEMPLATE_CATEGORY" val="custom"/>
  <p:tag name="KSO_WM_TEMPLATE_INDEX" val="20230292"/>
  <p:tag name="KSO_WM_UNIT_LAYERLEVEL" val="1"/>
  <p:tag name="KSO_WM_TAG_VERSION" val="3.0"/>
  <p:tag name="KSO_WM_BEAUTIFY_FLAG" val="#wm#"/>
  <p:tag name="KSO_WM_UNIT_CONTENT_GROUP_TYPE" val="contentchip"/>
  <p:tag name="KSO_WM_UNIT_PRESET_TEXT" val="单击添加章节标题"/>
  <p:tag name="KSO_WM_UNIT_TEXT_TYPE" val="1"/>
</p:tagLst>
</file>

<file path=ppt/tags/tag222.xml><?xml version="1.0" encoding="utf-8"?>
<p:tagLst xmlns:a="http://schemas.openxmlformats.org/drawingml/2006/main" xmlns:r="http://schemas.openxmlformats.org/officeDocument/2006/relationships" xmlns:p="http://schemas.openxmlformats.org/presentationml/2006/main">
  <p:tag name="KSO_WM_SLIDE_ID" val="custom20234968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4968"/>
  <p:tag name="KSO_WM_SLIDE_TYPE" val="text"/>
  <p:tag name="KSO_WM_SLIDE_SUBTYPE" val="picTxt"/>
  <p:tag name="KSO_WM_SLIDE_SIZE" val="860*468"/>
  <p:tag name="KSO_WM_SLIDE_POSITION" val="52*28"/>
  <p:tag name="KSO_WM_SLIDE_LAYOUT" val="a_f"/>
  <p:tag name="KSO_WM_SLIDE_LAYOUT_CNT" val="1_1"/>
  <p:tag name="KSO_WM_SPECIAL_SOURCE" val="bdnull"/>
  <p:tag name="CP_OUTLINE_TITLE" val="Roadmap Implementation"/>
  <p:tag name="CP_OUTLINE_TYPE" val="pt_text"/>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4968_1*i*1"/>
  <p:tag name="KSO_WM_TEMPLATE_CATEGORY" val="custom"/>
  <p:tag name="KSO_WM_TEMPLATE_INDEX" val="20234968"/>
  <p:tag name="KSO_WM_UNIT_LAYERLEVEL" val="1"/>
  <p:tag name="KSO_WM_TAG_VERSION" val="3.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4968_1*a*1"/>
  <p:tag name="KSO_WM_TEMPLATE_CATEGORY" val="custom"/>
  <p:tag name="KSO_WM_TEMPLATE_INDEX" val="20234968"/>
  <p:tag name="KSO_WM_UNIT_LAYERLEVEL" val="1"/>
  <p:tag name="KSO_WM_TAG_VERSION" val="3.0"/>
  <p:tag name="KSO_WM_BEAUTIFY_FLAG" val="#wm#"/>
  <p:tag name="KSO_WM_UNIT_TEXT_TYPE" val="1"/>
  <p:tag name="KSO_WM_UNIT_PRESET_TEXT" val="单击此处添加标题"/>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custom20234968_1*i*16"/>
  <p:tag name="KSO_WM_TEMPLATE_CATEGORY" val="custom"/>
  <p:tag name="KSO_WM_TEMPLATE_INDEX" val="20234968"/>
  <p:tag name="KSO_WM_UNIT_LAYERLEVEL" val="1"/>
  <p:tag name="KSO_WM_TAG_VERSION" val="3.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4968_1*i*5"/>
  <p:tag name="KSO_WM_TEMPLATE_CATEGORY" val="custom"/>
  <p:tag name="KSO_WM_TEMPLATE_INDEX" val="20234968"/>
  <p:tag name="KSO_WM_UNIT_LAYERLEVEL" val="1"/>
  <p:tag name="KSO_WM_TAG_VERSION" val="3.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4968_1*i*2"/>
  <p:tag name="KSO_WM_TEMPLATE_CATEGORY" val="custom"/>
  <p:tag name="KSO_WM_TEMPLATE_INDEX" val="20234968"/>
  <p:tag name="KSO_WM_UNIT_LAYERLEVEL" val="1"/>
  <p:tag name="KSO_WM_TAG_VERSION" val="3.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custom20234968_1*i*17"/>
  <p:tag name="KSO_WM_TEMPLATE_CATEGORY" val="custom"/>
  <p:tag name="KSO_WM_TEMPLATE_INDEX" val="20234968"/>
  <p:tag name="KSO_WM_UNIT_LAYERLEVEL" val="1"/>
  <p:tag name="KSO_WM_TAG_VERSION" val="3.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custom20234968_1*i*10"/>
  <p:tag name="KSO_WM_TEMPLATE_CATEGORY" val="custom"/>
  <p:tag name="KSO_WM_TEMPLATE_INDEX" val="20234968"/>
  <p:tag name="KSO_WM_UNIT_LAYERLEVEL" val="1"/>
  <p:tag name="KSO_WM_TAG_VERSION" val="3.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custom20234968_1*i*11"/>
  <p:tag name="KSO_WM_TEMPLATE_CATEGORY" val="custom"/>
  <p:tag name="KSO_WM_TEMPLATE_INDEX" val="20234968"/>
  <p:tag name="KSO_WM_UNIT_LAYERLEVEL" val="1"/>
  <p:tag name="KSO_WM_TAG_VERSION" val="3.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custom20234968_1*i*12"/>
  <p:tag name="KSO_WM_TEMPLATE_CATEGORY" val="custom"/>
  <p:tag name="KSO_WM_TEMPLATE_INDEX" val="20234968"/>
  <p:tag name="KSO_WM_UNIT_LAYERLEVEL" val="1"/>
  <p:tag name="KSO_WM_TAG_VERSION" val="3.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custom20234968_1*i*13"/>
  <p:tag name="KSO_WM_TEMPLATE_CATEGORY" val="custom"/>
  <p:tag name="KSO_WM_TEMPLATE_INDEX" val="20234968"/>
  <p:tag name="KSO_WM_UNIT_LAYERLEVEL" val="1"/>
  <p:tag name="KSO_WM_TAG_VERSION" val="3.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custom20234968_1*i*14"/>
  <p:tag name="KSO_WM_TEMPLATE_CATEGORY" val="custom"/>
  <p:tag name="KSO_WM_TEMPLATE_INDEX" val="20234968"/>
  <p:tag name="KSO_WM_UNIT_LAYERLEVEL" val="1"/>
  <p:tag name="KSO_WM_TAG_VERSION" val="3.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custom20234968_1*i*15"/>
  <p:tag name="KSO_WM_TEMPLATE_CATEGORY" val="custom"/>
  <p:tag name="KSO_WM_TEMPLATE_INDEX" val="20234968"/>
  <p:tag name="KSO_WM_UNIT_LAYERLEVEL" val="1"/>
  <p:tag name="KSO_WM_TAG_VERSION" val="3.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4968_1*i*3"/>
  <p:tag name="KSO_WM_TEMPLATE_CATEGORY" val="custom"/>
  <p:tag name="KSO_WM_TEMPLATE_INDEX" val="20234968"/>
  <p:tag name="KSO_WM_UNIT_LAYERLEVEL" val="1"/>
  <p:tag name="KSO_WM_TAG_VERSION" val="3.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4968_1*i*4"/>
  <p:tag name="KSO_WM_TEMPLATE_CATEGORY" val="custom"/>
  <p:tag name="KSO_WM_TEMPLATE_INDEX" val="20234968"/>
  <p:tag name="KSO_WM_UNIT_LAYERLEVEL" val="1"/>
  <p:tag name="KSO_WM_TAG_VERSION" val="3.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4968_1*i*6"/>
  <p:tag name="KSO_WM_TEMPLATE_CATEGORY" val="custom"/>
  <p:tag name="KSO_WM_TEMPLATE_INDEX" val="20234968"/>
  <p:tag name="KSO_WM_UNIT_LAYERLEVEL" val="1"/>
  <p:tag name="KSO_WM_TAG_VERSION" val="3.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4968_1*i*7"/>
  <p:tag name="KSO_WM_TEMPLATE_CATEGORY" val="custom"/>
  <p:tag name="KSO_WM_TEMPLATE_INDEX" val="20234968"/>
  <p:tag name="KSO_WM_UNIT_LAYERLEVEL" val="1"/>
  <p:tag name="KSO_WM_TAG_VERSION" val="3.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custom20234968_1*i*8"/>
  <p:tag name="KSO_WM_TEMPLATE_CATEGORY" val="custom"/>
  <p:tag name="KSO_WM_TEMPLATE_INDEX" val="20234968"/>
  <p:tag name="KSO_WM_UNIT_LAYERLEVEL" val="1"/>
  <p:tag name="KSO_WM_TAG_VERSION" val="3.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custom20234968_1*i*9"/>
  <p:tag name="KSO_WM_TEMPLATE_CATEGORY" val="custom"/>
  <p:tag name="KSO_WM_TEMPLATE_INDEX" val="20234968"/>
  <p:tag name="KSO_WM_UNIT_LAYERLEVEL" val="1"/>
  <p:tag name="KSO_WM_TAG_VERSION" val="3.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4968_1*f*1"/>
  <p:tag name="KSO_WM_TEMPLATE_CATEGORY" val="custom"/>
  <p:tag name="KSO_WM_TEMPLATE_INDEX" val="20234968"/>
  <p:tag name="KSO_WM_UNIT_LAYERLEVEL" val="1"/>
  <p:tag name="KSO_WM_TAG_VERSION" val="3.0"/>
  <p:tag name="KSO_WM_BEAUTIFY_FLAG" val="#wm#"/>
  <p:tag name="KSO_WM_UNIT_VALUE" val="360"/>
  <p:tag name="KSO_WM_UNIT_TEXT_TYPE" val="1"/>
  <p:tag name="KSO_WM_UNIT_PRESET_TEXT" val="单击添加文本具体内容，简明扼要地阐述您的观点。根据需要可酌情增减文字，以便观者准确地理解您传达的思想。单击添加文本具体内容，简明扼要地阐述您的观点。根据需要可酌情增减文字，以便观者准确地理解您传达的思想。单击添加文本具体内容，简明扼要地阐述您的观点。根据需要可酌情增减文字，以便观者准确地理解您传达的思想。单击添加文本具体内容，简明扼要地阐述您的观点。单击添加文本具体内容，简明扼要地阐述您的观点。根据需要可酌情增减文字，以便观者准确地理解您传达的思想。"/>
</p:tagLst>
</file>

<file path=ppt/tags/tag242.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725.25*111.35"/>
  <p:tag name="KSO_WM_SLIDE_POSITION" val="129.55*350.125"/>
  <p:tag name="KSO_WM_SLIDE_LAYOUT" val="a_d_c"/>
  <p:tag name="KSO_WM_SLIDE_LAYOUT_CNT" val="1_1_1"/>
  <p:tag name="KSO_WM_SPECIAL_SOURCE" val="bdnull"/>
  <p:tag name="KSO_WM_TEMPLATE_INDEX" val="20231754"/>
  <p:tag name="KSO_WM_TEMPLATE_SUBCATEGORY" val="0"/>
  <p:tag name="KSO_WM_SLIDE_INDEX" val="1"/>
  <p:tag name="KSO_WM_TAG_VERSION" val="3.0"/>
  <p:tag name="KSO_WM_SLIDE_ID" val="custom20231754_1"/>
  <p:tag name="KSO_WM_SLIDE_ITEM_CNT" val="0"/>
  <p:tag name="CP_OUTLINE_TITLE" val="Roadmap Implementation"/>
  <p:tag name="CP_OUTLINE_TYPE" val="pt_text"/>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754_1*i*1"/>
  <p:tag name="KSO_WM_TEMPLATE_CATEGORY" val="custom"/>
  <p:tag name="KSO_WM_TEMPLATE_INDEX" val="20231754"/>
  <p:tag name="KSO_WM_UNIT_LAYERLEVEL" val="1"/>
  <p:tag name="KSO_WM_TAG_VERSION" val="3.0"/>
  <p:tag name="KSO_WM_BEAUTIFY_FLAG" val="#wm#"/>
  <p:tag name="KSO_WM_UNIT_TEXT_FILL_FORE_SCHEMECOLOR_INDEX" val="2"/>
  <p:tag name="KSO_WM_UNIT_TEXT_FILL_TYPE" val="1"/>
  <p:tag name="KSO_WM_UNIT_USESOURCEFORMAT_APPLY" val="1"/>
  <p:tag name="KSO_WM_UNIT_FILL_FORE_SCHEMECOLOR_INDEX" val="13"/>
  <p:tag name="KSO_WM_UNIT_FILL_TYPE" val="1"/>
</p:tagLst>
</file>

<file path=ppt/tags/tag244.xml><?xml version="1.0" encoding="utf-8"?>
<p:tagLst xmlns:a="http://schemas.openxmlformats.org/drawingml/2006/main" xmlns:r="http://schemas.openxmlformats.org/officeDocument/2006/relationships" xmlns:p="http://schemas.openxmlformats.org/presentationml/2006/main">
  <p:tag name="KSO_WM_UNIT_VALUE" val="1904*1785"/>
  <p:tag name="KSO_WM_UNIT_HIGHLIGHT" val="0"/>
  <p:tag name="KSO_WM_UNIT_COMPATIBLE" val="0"/>
  <p:tag name="KSO_WM_UNIT_DIAGRAM_ISNUMVISUAL" val="0"/>
  <p:tag name="KSO_WM_UNIT_DIAGRAM_ISREFERUNIT" val="0"/>
  <p:tag name="KSO_WM_UNIT_TYPE" val="d"/>
  <p:tag name="KSO_WM_UNIT_INDEX" val="1"/>
  <p:tag name="KSO_WM_UNIT_ID" val="custom20231754_1*d*1"/>
  <p:tag name="KSO_WM_TEMPLATE_CATEGORY" val="custom"/>
  <p:tag name="KSO_WM_TEMPLATE_INDEX" val="20231754"/>
  <p:tag name="KSO_WM_UNIT_LAYERLEVEL" val="1"/>
  <p:tag name="KSO_WM_TAG_VERSION" val="3.0"/>
  <p:tag name="KSO_WM_BEAUTIFY_FLAG" val="#wm#"/>
  <p:tag name="KSO_WM_UNIT_USESOURCEFORMAT_APPLY" val="1"/>
  <p:tag name="KSO_WM_UNIT_LINE_FORE_SCHEMECOLOR_INDEX" val="1"/>
  <p:tag name="KSO_WM_UNIT_LINE_FILL_TYPE" val="2"/>
  <p:tag name="KSO_WM_UNIT_PICTURE_SUBTYPE" val="a"/>
  <p:tag name="MH_PIC_SOURCE_TYPE" val="generate_slide_ai*VCG211292456001*gallery_gallery_ai_v2.0.6_ONLINE*223a9146b8c6177ec847b3d0491b94f2-slide-24"/>
</p:tagLst>
</file>

<file path=ppt/tags/tag24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UNIT_VALUE" val="18"/>
  <p:tag name="KSO_WM_UNIT_TEXT_FILL_FORE_SCHEMECOLOR_INDEX" val="13"/>
  <p:tag name="KSO_WM_UNIT_TEXT_FILL_TYPE" val="1"/>
  <p:tag name="KSO_WM_UNIT_USESOURCEFORMAT_APPLY" val="1"/>
  <p:tag name="KSO_WM_TEMPLATE_INDEX" val="20231754"/>
  <p:tag name="KSO_WM_UNIT_ID" val="custom20231754_1*a*1"/>
  <p:tag name="KSO_WM_UNIT_TEXT_TYPE" val="1"/>
  <p:tag name="KSO_WM_UNIT_PRESET_TEXT" val="单击此处&#10;添加项标题"/>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1754_1*i*2"/>
  <p:tag name="KSO_WM_TEMPLATE_CATEGORY" val="custom"/>
  <p:tag name="KSO_WM_TEMPLATE_INDEX" val="20231754"/>
  <p:tag name="KSO_WM_UNIT_LAYERLEVEL" val="1"/>
  <p:tag name="KSO_WM_TAG_VERSION" val="3.0"/>
  <p:tag name="KSO_WM_DIAGRAM_VERSION" val="3"/>
  <p:tag name="KSO_WM_DIAGRAM_COLOR_TRICK" val="1"/>
  <p:tag name="KSO_WM_DIAGRAM_COLOR_TEXT_CAN_REMOVE" val="n"/>
  <p:tag name="KSO_WM_DIAGRAM_MAX_ITEMCNT" val="3"/>
  <p:tag name="KSO_WM_DIAGRAM_MIN_ITEMCNT" val="1"/>
  <p:tag name="KSO_WM_DIAGRAM_VIRTUALLY_FRAME" val="{&quot;height&quot;:210.07504089595767,&quot;left&quot;:93.29999389648438,&quot;top&quot;:275.49999847412107,&quot;width&quot;:797.70001220703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TEXT_FILL_FORE_SCHEMECOLOR_INDEX_BRIGHTNESS" val="0"/>
  <p:tag name="KSO_WM_UNIT_TEXT_FILL_FORE_SCHEMECOLOR_INDEX" val="2"/>
  <p:tag name="KSO_WM_UNIT_TEXT_FILL_TYPE" val="1"/>
  <p:tag name="KSO_WM_UNIT_USESOURCEFORMAT_APPLY" val="1"/>
</p:tagLst>
</file>

<file path=ppt/tags/tag24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c_f"/>
  <p:tag name="KSO_WM_UNIT_INDEX" val="1_1"/>
  <p:tag name="KSO_WM_UNIT_ID" val="custom20231754_1*c_f*1_1"/>
  <p:tag name="KSO_WM_TEMPLATE_CATEGORY" val="custom"/>
  <p:tag name="KSO_WM_TEMPLATE_INDEX" val="20231754"/>
  <p:tag name="KSO_WM_UNIT_LAYERLEVEL" val="1_1"/>
  <p:tag name="KSO_WM_TAG_VERSION" val="3.0"/>
  <p:tag name="KSO_WM_UNIT_TEXT_FILL_FORE_SCHEMECOLOR_INDEX_BRIGHTNESS" val="0.15"/>
  <p:tag name="KSO_WM_DIAGRAM_VERSION" val="3"/>
  <p:tag name="KSO_WM_DIAGRAM_COLOR_TRICK" val="1"/>
  <p:tag name="KSO_WM_DIAGRAM_COLOR_TEXT_CAN_REMOVE" val="n"/>
  <p:tag name="KSO_WM_DIAGRAM_MAX_ITEMCNT" val="3"/>
  <p:tag name="KSO_WM_DIAGRAM_MIN_ITEMCNT" val="1"/>
  <p:tag name="KSO_WM_DIAGRAM_VIRTUALLY_FRAME" val="{&quot;height&quot;:210.07504089595767,&quot;left&quot;:93.29999389648438,&quot;top&quot;:275.49999847412107,&quot;width&quot;:797.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BEAUTIFY_FLAG" val="#wm#"/>
  <p:tag name="KSO_WM_UNIT_USESOURCEFORMAT_APPLY" val="1"/>
  <p:tag name="KSO_WM_UNIT_TEXT_LAYER_COUNT" val="1"/>
  <p:tag name="KSO_WM_UNIT_PRESET_TEXT" val="单击此处输入你的项正文，文字是您思想的提炼，请尽量言简意赅的阐述观点。单击此处输入你的项正文，文字是您思想的提炼。单击此处输入你的项正文，文字是您思想的提炼，请尽量言简意赅的阐述观点。单击此处输入你的项正文，文字是您思想的提炼。"/>
</p:tagLst>
</file>

<file path=ppt/tags/tag24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c_a"/>
  <p:tag name="KSO_WM_UNIT_INDEX" val="1_1"/>
  <p:tag name="KSO_WM_UNIT_ID" val="custom20231754_1*c_a*1_1"/>
  <p:tag name="KSO_WM_TEMPLATE_CATEGORY" val="custom"/>
  <p:tag name="KSO_WM_TEMPLATE_INDEX" val="20231754"/>
  <p:tag name="KSO_WM_UNIT_LAYERLEVEL" val="1_1"/>
  <p:tag name="KSO_WM_TAG_VERSION" val="3.0"/>
  <p:tag name="KSO_WM_UNIT_TEXT_FILL_FORE_SCHEMECOLOR_INDEX_BRIGHTNESS" val="0.15"/>
  <p:tag name="KSO_WM_DIAGRAM_VERSION" val="3"/>
  <p:tag name="KSO_WM_DIAGRAM_COLOR_TRICK" val="1"/>
  <p:tag name="KSO_WM_DIAGRAM_COLOR_TEXT_CAN_REMOVE" val="n"/>
  <p:tag name="KSO_WM_DIAGRAM_MAX_ITEMCNT" val="3"/>
  <p:tag name="KSO_WM_DIAGRAM_MIN_ITEMCNT" val="1"/>
  <p:tag name="KSO_WM_DIAGRAM_VIRTUALLY_FRAME" val="{&quot;height&quot;:210.07504089595767,&quot;left&quot;:93.29999389648438,&quot;top&quot;:275.49999847412107,&quot;width&quot;:797.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BEAUTIFY_FLAG" val="#wm#"/>
  <p:tag name="KSO_WM_UNIT_USESOURCEFORMAT_APPLY" val="1"/>
  <p:tag name="KSO_WM_UNIT_PRESET_TEXT" val="单击添加标题"/>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0292"/>
  <p:tag name="KSO_WM_SPECIAL_SOURCE" val="bdnull"/>
  <p:tag name="KSO_WM_SLIDE_ID" val="custom20230292_9"/>
  <p:tag name="KSO_WM_TEMPLATE_SUBCATEGORY" val="29"/>
  <p:tag name="KSO_WM_TEMPLATE_MASTER_TYPE" val="0"/>
  <p:tag name="KSO_WM_TEMPLATE_COLOR_TYPE" val="0"/>
  <p:tag name="KSO_WM_SLIDE_ITEM_CNT" val="0"/>
  <p:tag name="KSO_WM_SLIDE_INDEX" val="9"/>
  <p:tag name="KSO_WM_TAG_VERSION" val="3.0"/>
  <p:tag name="KSO_WM_SLIDE_LAYOUT" val="a_f"/>
  <p:tag name="KSO_WM_SLIDE_LAYOUT_CNT" val="1_1"/>
  <p:tag name="KSO_WM_SLIDE_TYPE" val="endPage"/>
  <p:tag name="KSO_WM_SLIDE_SUBTYPE" val="pureTxt"/>
  <p:tag name="KSO_WM_SLIDE_CONTENT_AREA" val="{&quot;left&quot;:&quot;54.6&quot;,&quot;top&quot;:&quot;123.65&quot;,&quot;width&quot;:&quot;574.1&quot;,&quot;height&quot;:&quot;305.6&quot;}"/>
  <p:tag name="CP_OUTLINE_TITLE" val="谢谢"/>
  <p:tag name="CP_OUTLINE_TYPE" val="pt_end"/>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92_9*a*1"/>
  <p:tag name="KSO_WM_TEMPLATE_CATEGORY" val="custom"/>
  <p:tag name="KSO_WM_TEMPLATE_INDEX" val="20230292"/>
  <p:tag name="KSO_WM_UNIT_LAYERLEVEL" val="1"/>
  <p:tag name="KSO_WM_TAG_VERSION" val="3.0"/>
  <p:tag name="KSO_WM_BEAUTIFY_FLAG" val="#wm#"/>
  <p:tag name="KSO_WM_UNIT_CONTENT_GROUP_TYPE" val="contentchip"/>
</p:tagLst>
</file>

<file path=ppt/tags/tag251.xml><?xml version="1.0" encoding="utf-8"?>
<p:tagLst xmlns:a="http://schemas.openxmlformats.org/drawingml/2006/main" xmlns:r="http://schemas.openxmlformats.org/officeDocument/2006/relationships"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292_1*f*1"/>
  <p:tag name="KSO_WM_TEMPLATE_CATEGORY" val="custom"/>
  <p:tag name="KSO_WM_TEMPLATE_INDEX" val="20230292"/>
  <p:tag name="KSO_WM_UNIT_LAYERLEVEL" val="1"/>
  <p:tag name="KSO_WM_TAG_VERSION" val="3.0"/>
  <p:tag name="KSO_WM_BEAUTIFY_FLAG" val="#wm#"/>
  <p:tag name="KSO_WM_UNIT_CONTENT_GROUP_TYPE" val="contentchip"/>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0292"/>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0292"/>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0292"/>
  <p:tag name="KSO_WM_SPECIAL_SOURCE" val="bdnull"/>
  <p:tag name="KSO_WM_TEMPLATE_SUBCATEGORY" val="29"/>
  <p:tag name="KSO_WM_TEMPLATE_MASTER_TYPE" val="0"/>
  <p:tag name="KSO_WM_TEMPLATE_COLOR_TYPE" val="0"/>
  <p:tag name="KSO_WM_TAG_VERSION" val="3.0"/>
  <p:tag name="KSO_WM_TEMPLATE_THUMBS_INDEX" val="1、9"/>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UNIT_TYPE" val="i"/>
  <p:tag name="KSO_WM_UNIT_INDEX" val="2"/>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UNIT_CONTENT_GROUP_TYPE" val="contentchip"/>
  <p:tag name="KSO_WM_UNIT_TYPE" val="i"/>
  <p:tag name="KSO_WM_UNIT_INDEX" val="2"/>
</p:tagLst>
</file>

<file path=ppt/tags/tag32.xml><?xml version="1.0" encoding="utf-8"?>
<p:tagLst xmlns:a="http://schemas.openxmlformats.org/drawingml/2006/main" xmlns:r="http://schemas.openxmlformats.org/officeDocument/2006/relationships" xmlns:p="http://schemas.openxmlformats.org/presentationml/2006/main">
  <p:tag name="KSO_WM_UNIT_PRESET_TEXT" val="PART ONE"/>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 name="KSO_WM_UNIT_CONTENT_GROUP_TYPE" val="contentchip"/>
</p:tagLst>
</file>

<file path=ppt/tags/tag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 name="KSO_WM_UNIT_CONTENT_GROUP_TYPE" val="contentchip"/>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UNIT_TYPE" val="i"/>
  <p:tag name="KSO_WM_UNIT_INDEX" val="2"/>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UNIT_CONTENT_GROUP_TYPE" val="titlestyle"/>
  <p:tag name="KSO_WM_UNIT_TYPE" val="i"/>
  <p:tag name="KSO_WM_UNIT_INDEX" val="3"/>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UNIT_CONTENT_GROUP_TYPE" val="titlestyle"/>
  <p:tag name="KSO_WM_UNIT_TYPE" val="i"/>
  <p:tag name="KSO_WM_UNIT_INDEX" val="3"/>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0292"/>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0292"/>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0292"/>
  <p:tag name="KSO_WM_SPECIAL_SOURCE" val="bdnull"/>
  <p:tag name="KSO_WM_TEMPLATE_SUBCATEGORY" val="29"/>
  <p:tag name="KSO_WM_TEMPLATE_MASTER_TYPE" val="0"/>
  <p:tag name="KSO_WM_TEMPLATE_COLOR_TYPE" val="0"/>
  <p:tag name="KSO_WM_TAG_VERSION" val="3.0"/>
  <p:tag name="KSO_WM_TEMPLATE_THUMBS_INDEX" val="1、9"/>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49.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3.0"/>
  <p:tag name="KSO_WM_BEAUTIFY_FLAG" val="#wm#"/>
  <p:tag name="KSO_WM_UNIT_CONTENT_GROUP_TYPE" val="contentchip"/>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 name="KSO_WM_UNIT_CONTENT_GROUP_TYPE" val="contentchip"/>
</p:tagLst>
</file>

<file path=ppt/tags/tag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 name="KSO_WM_UNIT_CONTENT_GROUP_TYPE" val="contentchip"/>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1"/>
  <p:tag name="KSO_WM_UNIT_LAYERLEVEL" val="1"/>
  <p:tag name="KSO_WM_TAG_VERSION" val="3.0"/>
  <p:tag name="KSO_WM_UNIT_CONTENT_GROUP_TYPE" val="titlestyle"/>
  <p:tag name="KSO_WM_UNIT_TYPE" val="i"/>
  <p:tag name="KSO_WM_UNIT_INDEX" val="1"/>
</p:tagLst>
</file>

<file path=ppt/tags/tag5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UNIT_TYPE" val="i"/>
  <p:tag name="KSO_WM_UNIT_INDEX" val="2"/>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UNIT_TYPE" val="i"/>
  <p:tag name="KSO_WM_UNIT_INDEX" val="3"/>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i*4"/>
  <p:tag name="KSO_WM_UNIT_LAYERLEVEL" val="1"/>
  <p:tag name="KSO_WM_TAG_VERSION" val="3.0"/>
  <p:tag name="KSO_WM_BEAUTIFY_FLAG" val="#wm#"/>
  <p:tag name="KSO_WM_UNIT_TYPE" val="i"/>
  <p:tag name="KSO_WM_UNIT_INDEX" val="4"/>
</p:tagLst>
</file>

<file path=ppt/tags/tag68.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UNIT_CONTENT_GROUP_TYPE" val="contentchip"/>
  <p:tag name="KSO_WM_UNIT_TYPE" val="i"/>
  <p:tag name="KSO_WM_UNIT_INDEX" val="2"/>
</p:tagLst>
</file>

<file path=ppt/tags/tag72.xml><?xml version="1.0" encoding="utf-8"?>
<p:tagLst xmlns:a="http://schemas.openxmlformats.org/drawingml/2006/main" xmlns:r="http://schemas.openxmlformats.org/officeDocument/2006/relationships" xmlns:p="http://schemas.openxmlformats.org/presentationml/2006/main">
  <p:tag name="KSO_WM_UNIT_PRESET_TEXT" val="PART ONE"/>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 name="KSO_WM_UNIT_CONTENT_GROUP_TYPE" val="contentchip"/>
</p:tagLst>
</file>

<file path=ppt/tags/tag7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 name="KSO_WM_UNIT_CONTENT_GROUP_TYPE" val="contentchip"/>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1"/>
  <p:tag name="KSO_WM_UNIT_LAYERLEVEL" val="1"/>
  <p:tag name="KSO_WM_TAG_VERSION" val="3.0"/>
  <p:tag name="KSO_WM_UNIT_CONTENT_GROUP_TYPE" val="titlestyle"/>
  <p:tag name="KSO_WM_UNIT_TYPE" val="i"/>
  <p:tag name="KSO_WM_UNIT_INDEX" val="1"/>
</p:tagLst>
</file>

<file path=ppt/tags/tag7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 name="KSO_WM_UNIT_PRESET_TEXT" val="单击此处编辑母版文本样式&#10;第二级&#10;第三级&#10;第四级&#10;第五级"/>
</p:tagLst>
</file>

<file path=ppt/tags/tag7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 name="KSO_WM_UNIT_PRESET_TEXT" val="单击此处编辑母版文本样式&#10;第二级&#10;第三级&#10;第四级&#10;第五级"/>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0292"/>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2"/>
  <p:tag name="KSO_WM_UNIT_LAYERLEVEL" val="1"/>
  <p:tag name="KSO_WM_TAG_VERSION" val="3.0"/>
  <p:tag name="KSO_WM_UNIT_CONTENT_GROUP_TYPE" val="titlestyle"/>
  <p:tag name="KSO_WM_UNIT_TYPE" val="i"/>
  <p:tag name="KSO_WM_UNIT_INDEX" val="2"/>
</p:tagLst>
</file>

<file path=ppt/tags/tag8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 name="KSO_WM_UNIT_CONTENT_GROUP_TYPE" val="titlestyle"/>
</p:tagLst>
</file>

<file path=ppt/tags/tag8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 name="KSO_WM_UNIT_PRESET_TEXT" val="单击此处编辑母版文本样式&#10;第二级&#10;第三级&#10;第四级&#10;第五级"/>
</p:tagLst>
</file>

<file path=ppt/tags/tag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 name="KSO_WM_UNIT_PRESET_TEXT" val="单击此处编辑母版文本样式&#10;第二级&#10;第三级&#10;第四级&#10;第五级"/>
</p:tagLst>
</file>

<file path=ppt/tags/tag8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0292"/>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1"/>
  <p:tag name="KSO_WM_UNIT_LAYERLEVEL" val="1"/>
  <p:tag name="KSO_WM_TAG_VERSION" val="3.0"/>
  <p:tag name="KSO_WM_UNIT_CONTENT_GROUP_TYPE" val="titlestyle"/>
  <p:tag name="KSO_WM_UNIT_TYPE" val="i"/>
  <p:tag name="KSO_WM_UNIT_INDEX" val="1"/>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spect">
      <a:maj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003964"/>
      </a:dk2>
      <a:lt2>
        <a:srgbClr val="E8F8FE"/>
      </a:lt2>
      <a:accent1>
        <a:srgbClr val="1DC0FD"/>
      </a:accent1>
      <a:accent2>
        <a:srgbClr val="015BFF"/>
      </a:accent2>
      <a:accent3>
        <a:srgbClr val="22CFD8"/>
      </a:accent3>
      <a:accent4>
        <a:srgbClr val="22B1C4"/>
      </a:accent4>
      <a:accent5>
        <a:srgbClr val="9485FF"/>
      </a:accent5>
      <a:accent6>
        <a:srgbClr val="6F5BFF"/>
      </a:accent6>
      <a:hlink>
        <a:srgbClr val="0563C1"/>
      </a:hlink>
      <a:folHlink>
        <a:srgbClr val="954D72"/>
      </a:folHlink>
    </a:clrScheme>
    <a:fontScheme name="自定义 73">
      <a:majorFont>
        <a:latin typeface="MiSans Heavy"/>
        <a:ea typeface="MiSans Heavy"/>
        <a:cs typeface=""/>
      </a:majorFont>
      <a:minorFont>
        <a:latin typeface="MiSans Normal"/>
        <a:ea typeface="MiSans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003964"/>
      </a:dk2>
      <a:lt2>
        <a:srgbClr val="E8F8FE"/>
      </a:lt2>
      <a:accent1>
        <a:srgbClr val="1DC0FD"/>
      </a:accent1>
      <a:accent2>
        <a:srgbClr val="015BFF"/>
      </a:accent2>
      <a:accent3>
        <a:srgbClr val="22CFD8"/>
      </a:accent3>
      <a:accent4>
        <a:srgbClr val="22B1C4"/>
      </a:accent4>
      <a:accent5>
        <a:srgbClr val="9485FF"/>
      </a:accent5>
      <a:accent6>
        <a:srgbClr val="6F5BFF"/>
      </a:accent6>
      <a:hlink>
        <a:srgbClr val="0563C1"/>
      </a:hlink>
      <a:folHlink>
        <a:srgbClr val="954D72"/>
      </a:folHlink>
    </a:clrScheme>
    <a:fontScheme name="自定义 73">
      <a:majorFont>
        <a:latin typeface="MiSans Heavy"/>
        <a:ea typeface="MiSans Heavy"/>
        <a:cs typeface=""/>
      </a:majorFont>
      <a:minorFont>
        <a:latin typeface="MiSans Normal"/>
        <a:ea typeface="MiSans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
      <a:dk1>
        <a:srgbClr val="000000"/>
      </a:dk1>
      <a:lt1>
        <a:srgbClr val="FFFFFF"/>
      </a:lt1>
      <a:dk2>
        <a:srgbClr val="003964"/>
      </a:dk2>
      <a:lt2>
        <a:srgbClr val="E8F8FE"/>
      </a:lt2>
      <a:accent1>
        <a:srgbClr val="1DC0FD"/>
      </a:accent1>
      <a:accent2>
        <a:srgbClr val="015BFF"/>
      </a:accent2>
      <a:accent3>
        <a:srgbClr val="22CFD8"/>
      </a:accent3>
      <a:accent4>
        <a:srgbClr val="22B1C4"/>
      </a:accent4>
      <a:accent5>
        <a:srgbClr val="9485FF"/>
      </a:accent5>
      <a:accent6>
        <a:srgbClr val="6F5BFF"/>
      </a:accent6>
      <a:hlink>
        <a:srgbClr val="0563C1"/>
      </a:hlink>
      <a:folHlink>
        <a:srgbClr val="954D72"/>
      </a:folHlink>
    </a:clrScheme>
    <a:fontScheme name="自定义 73">
      <a:majorFont>
        <a:latin typeface="MiSans Heavy"/>
        <a:ea typeface="MiSans Heavy"/>
        <a:cs typeface=""/>
      </a:majorFont>
      <a:minorFont>
        <a:latin typeface="MiSans Normal"/>
        <a:ea typeface="MiSans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807</Words>
  <Application>Microsoft Office PowerPoint</Application>
  <PresentationFormat>宽屏</PresentationFormat>
  <Paragraphs>80</Paragraphs>
  <Slides>18</Slides>
  <Notes>11</Notes>
  <HiddenSlides>0</HiddenSlides>
  <MMClips>0</MMClips>
  <ScaleCrop>false</ScaleCrop>
  <HeadingPairs>
    <vt:vector size="6" baseType="variant">
      <vt:variant>
        <vt:lpstr>已用的字体</vt:lpstr>
      </vt:variant>
      <vt:variant>
        <vt:i4>8</vt:i4>
      </vt:variant>
      <vt:variant>
        <vt:lpstr>主题</vt:lpstr>
      </vt:variant>
      <vt:variant>
        <vt:i4>4</vt:i4>
      </vt:variant>
      <vt:variant>
        <vt:lpstr>幻灯片标题</vt:lpstr>
      </vt:variant>
      <vt:variant>
        <vt:i4>18</vt:i4>
      </vt:variant>
    </vt:vector>
  </HeadingPairs>
  <TitlesOfParts>
    <vt:vector size="30" baseType="lpstr">
      <vt:lpstr>MiSans Heavy</vt:lpstr>
      <vt:lpstr>MiSans Normal</vt:lpstr>
      <vt:lpstr>阿里巴巴普惠体 Medium</vt:lpstr>
      <vt:lpstr>等线</vt:lpstr>
      <vt:lpstr>微软雅黑</vt:lpstr>
      <vt:lpstr>Arial</vt:lpstr>
      <vt:lpstr>Calibri</vt:lpstr>
      <vt:lpstr>Wingdings</vt:lpstr>
      <vt:lpstr>Office 主题</vt:lpstr>
      <vt:lpstr>1_Office 主题</vt:lpstr>
      <vt:lpstr>2_Office 主题</vt:lpstr>
      <vt:lpstr>3_Office 主题</vt:lpstr>
      <vt:lpstr>AI-Enhanced Student Skills Development Tracker</vt:lpstr>
      <vt:lpstr>PowerPoint 演示文稿</vt:lpstr>
      <vt:lpstr>Project Purpose &amp; Educational Context</vt:lpstr>
      <vt:lpstr>PowerPoint 演示文稿</vt:lpstr>
      <vt:lpstr>Rethinking Skill Assessment</vt:lpstr>
      <vt:lpstr>Rethinking Skill Assessment</vt:lpstr>
      <vt:lpstr>System Architecture</vt:lpstr>
      <vt:lpstr>Modular Design Flowchart</vt:lpstr>
      <vt:lpstr>Current Progress</vt:lpstr>
      <vt:lpstr>PowerPoint 演示文稿</vt:lpstr>
      <vt:lpstr>Open-Source Repository</vt:lpstr>
      <vt:lpstr>Challenges &amp; Solutions</vt:lpstr>
      <vt:lpstr>Challenges &amp; Solutions</vt:lpstr>
      <vt:lpstr>Challenges &amp; Solutions</vt:lpstr>
      <vt:lpstr>Next Steps</vt:lpstr>
      <vt:lpstr>Roadmap Implementation</vt:lpstr>
      <vt:lpstr>PowerPoint 演示文稿</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AI-Enhanced Student Skills Development Tracker</dc:title>
  <dc:creator/>
  <cp:lastModifiedBy>Xin Guan</cp:lastModifiedBy>
  <cp:revision>13</cp:revision>
  <dcterms:created xsi:type="dcterms:W3CDTF">2025-02-26T14:25:16Z</dcterms:created>
  <dcterms:modified xsi:type="dcterms:W3CDTF">2025-03-13T10:56:48Z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2052-12.9.0.20297</vt:lpwstr>
  </property>
  <property fmtid="{D5CDD505-2E9C-101B-9397-08002B2CF9AE}" pid="3" name="ICV">
    <vt:lpwstr>B75C98F4C40948689CB49D1002CA5FAC</vt:lpwstr>
  </property>
</Properties>
</file>